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340" r:id="rId2"/>
    <p:sldId id="336" r:id="rId3"/>
    <p:sldId id="258" r:id="rId4"/>
    <p:sldId id="334" r:id="rId5"/>
    <p:sldId id="331" r:id="rId6"/>
    <p:sldId id="341" r:id="rId7"/>
    <p:sldId id="342" r:id="rId8"/>
    <p:sldId id="319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4EB2E-F617-483F-B6A7-729BC70A1882}" v="67" dt="2023-03-22T19:18:44.928"/>
  </p1510:revLst>
</p1510:revInfo>
</file>

<file path=ppt/tableStyles.xml><?xml version="1.0" encoding="utf-8"?>
<a:tblStyleLst xmlns:a="http://schemas.openxmlformats.org/drawingml/2006/main" def="{2618D2CB-79DE-40BB-AD8F-53A72D04B2D8}">
  <a:tblStyle styleId="{2618D2CB-79DE-40BB-AD8F-53A72D04B2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04" y="-9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6" Type="http://schemas.microsoft.com/office/2016/11/relationships/changesInfo" Target="changesInfos/changesInfo1.xml"/><Relationship Id="rId27" Type="http://schemas.microsoft.com/office/2015/10/relationships/revisionInfo" Target="revisionInfo.xml"/><Relationship Id="rId1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Talavera Torres" userId="f7365651cdbc4908" providerId="LiveId" clId="{4784EB2E-F617-483F-B6A7-729BC70A1882}"/>
    <pc:docChg chg="undo custSel addSld modSld sldOrd">
      <pc:chgData name="Patricia Talavera Torres" userId="f7365651cdbc4908" providerId="LiveId" clId="{4784EB2E-F617-483F-B6A7-729BC70A1882}" dt="2023-03-22T19:19:41.487" v="1505" actId="1035"/>
      <pc:docMkLst>
        <pc:docMk/>
      </pc:docMkLst>
      <pc:sldChg chg="addSp modSp mod">
        <pc:chgData name="Patricia Talavera Torres" userId="f7365651cdbc4908" providerId="LiveId" clId="{4784EB2E-F617-483F-B6A7-729BC70A1882}" dt="2023-03-22T17:27:28.461" v="780" actId="1076"/>
        <pc:sldMkLst>
          <pc:docMk/>
          <pc:sldMk cId="0" sldId="256"/>
        </pc:sldMkLst>
        <pc:spChg chg="mod">
          <ac:chgData name="Patricia Talavera Torres" userId="f7365651cdbc4908" providerId="LiveId" clId="{4784EB2E-F617-483F-B6A7-729BC70A1882}" dt="2023-03-22T17:12:56.013" v="384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Patricia Talavera Torres" userId="f7365651cdbc4908" providerId="LiveId" clId="{4784EB2E-F617-483F-B6A7-729BC70A1882}" dt="2023-03-22T17:12:49.491" v="383" actId="1076"/>
          <ac:spMkLst>
            <pc:docMk/>
            <pc:sldMk cId="0" sldId="256"/>
            <ac:spMk id="151" creationId="{00000000-0000-0000-0000-000000000000}"/>
          </ac:spMkLst>
        </pc:spChg>
        <pc:spChg chg="mod">
          <ac:chgData name="Patricia Talavera Torres" userId="f7365651cdbc4908" providerId="LiveId" clId="{4784EB2E-F617-483F-B6A7-729BC70A1882}" dt="2023-03-22T17:13:19.396" v="406" actId="1036"/>
          <ac:spMkLst>
            <pc:docMk/>
            <pc:sldMk cId="0" sldId="256"/>
            <ac:spMk id="152" creationId="{00000000-0000-0000-0000-000000000000}"/>
          </ac:spMkLst>
        </pc:spChg>
        <pc:grpChg chg="mod">
          <ac:chgData name="Patricia Talavera Torres" userId="f7365651cdbc4908" providerId="LiveId" clId="{4784EB2E-F617-483F-B6A7-729BC70A1882}" dt="2023-03-22T17:13:04.139" v="387" actId="1076"/>
          <ac:grpSpMkLst>
            <pc:docMk/>
            <pc:sldMk cId="0" sldId="256"/>
            <ac:grpSpMk id="153" creationId="{00000000-0000-0000-0000-000000000000}"/>
          </ac:grpSpMkLst>
        </pc:grpChg>
        <pc:picChg chg="add mod">
          <ac:chgData name="Patricia Talavera Torres" userId="f7365651cdbc4908" providerId="LiveId" clId="{4784EB2E-F617-483F-B6A7-729BC70A1882}" dt="2023-03-22T17:27:28.461" v="780" actId="1076"/>
          <ac:picMkLst>
            <pc:docMk/>
            <pc:sldMk cId="0" sldId="256"/>
            <ac:picMk id="4" creationId="{03635DD3-AF7A-7E74-80E0-5DF7B457EF9E}"/>
          </ac:picMkLst>
        </pc:picChg>
      </pc:sldChg>
      <pc:sldChg chg="addSp delSp modSp mod">
        <pc:chgData name="Patricia Talavera Torres" userId="f7365651cdbc4908" providerId="LiveId" clId="{4784EB2E-F617-483F-B6A7-729BC70A1882}" dt="2023-03-22T17:28:29.433" v="815" actId="1076"/>
        <pc:sldMkLst>
          <pc:docMk/>
          <pc:sldMk cId="0" sldId="258"/>
        </pc:sldMkLst>
        <pc:spChg chg="add mod">
          <ac:chgData name="Patricia Talavera Torres" userId="f7365651cdbc4908" providerId="LiveId" clId="{4784EB2E-F617-483F-B6A7-729BC70A1882}" dt="2023-03-22T17:28:20.144" v="813" actId="20577"/>
          <ac:spMkLst>
            <pc:docMk/>
            <pc:sldMk cId="0" sldId="258"/>
            <ac:spMk id="2" creationId="{4A1A0E58-1E05-7746-A255-E0CD6DB2FBA3}"/>
          </ac:spMkLst>
        </pc:spChg>
        <pc:spChg chg="del mod">
          <ac:chgData name="Patricia Talavera Torres" userId="f7365651cdbc4908" providerId="LiveId" clId="{4784EB2E-F617-483F-B6A7-729BC70A1882}" dt="2023-03-22T17:03:04.292" v="147" actId="21"/>
          <ac:spMkLst>
            <pc:docMk/>
            <pc:sldMk cId="0" sldId="258"/>
            <ac:spMk id="15" creationId="{00000000-0000-0000-0000-000000000000}"/>
          </ac:spMkLst>
        </pc:spChg>
        <pc:picChg chg="add mod">
          <ac:chgData name="Patricia Talavera Torres" userId="f7365651cdbc4908" providerId="LiveId" clId="{4784EB2E-F617-483F-B6A7-729BC70A1882}" dt="2023-03-22T17:28:29.433" v="815" actId="1076"/>
          <ac:picMkLst>
            <pc:docMk/>
            <pc:sldMk cId="0" sldId="258"/>
            <ac:picMk id="3" creationId="{D9A4737F-6986-1FC0-2770-F09F0A0F9B72}"/>
          </ac:picMkLst>
        </pc:picChg>
      </pc:sldChg>
      <pc:sldChg chg="addSp delSp modSp mod ord">
        <pc:chgData name="Patricia Talavera Torres" userId="f7365651cdbc4908" providerId="LiveId" clId="{4784EB2E-F617-483F-B6A7-729BC70A1882}" dt="2023-03-22T17:28:02.950" v="811" actId="20577"/>
        <pc:sldMkLst>
          <pc:docMk/>
          <pc:sldMk cId="0" sldId="259"/>
        </pc:sldMkLst>
        <pc:spChg chg="add mod">
          <ac:chgData name="Patricia Talavera Torres" userId="f7365651cdbc4908" providerId="LiveId" clId="{4784EB2E-F617-483F-B6A7-729BC70A1882}" dt="2023-03-22T17:28:02.950" v="811" actId="20577"/>
          <ac:spMkLst>
            <pc:docMk/>
            <pc:sldMk cId="0" sldId="259"/>
            <ac:spMk id="3" creationId="{08CEFF36-05A1-89ED-FF11-1AA511D166D0}"/>
          </ac:spMkLst>
        </pc:spChg>
        <pc:spChg chg="mod">
          <ac:chgData name="Patricia Talavera Torres" userId="f7365651cdbc4908" providerId="LiveId" clId="{4784EB2E-F617-483F-B6A7-729BC70A1882}" dt="2023-03-22T17:09:06.339" v="201" actId="20577"/>
          <ac:spMkLst>
            <pc:docMk/>
            <pc:sldMk cId="0" sldId="259"/>
            <ac:spMk id="571" creationId="{00000000-0000-0000-0000-000000000000}"/>
          </ac:spMkLst>
        </pc:spChg>
        <pc:grpChg chg="del">
          <ac:chgData name="Patricia Talavera Torres" userId="f7365651cdbc4908" providerId="LiveId" clId="{4784EB2E-F617-483F-B6A7-729BC70A1882}" dt="2023-03-22T17:06:31.041" v="170" actId="478"/>
          <ac:grpSpMkLst>
            <pc:docMk/>
            <pc:sldMk cId="0" sldId="259"/>
            <ac:grpSpMk id="510" creationId="{00000000-0000-0000-0000-000000000000}"/>
          </ac:grpSpMkLst>
        </pc:grpChg>
        <pc:graphicFrameChg chg="del mod modGraphic">
          <ac:chgData name="Patricia Talavera Torres" userId="f7365651cdbc4908" providerId="LiveId" clId="{4784EB2E-F617-483F-B6A7-729BC70A1882}" dt="2023-03-22T17:02:37.458" v="144" actId="478"/>
          <ac:graphicFrameMkLst>
            <pc:docMk/>
            <pc:sldMk cId="0" sldId="259"/>
            <ac:graphicFrameMk id="2" creationId="{00000000-0000-0000-0000-000000000000}"/>
          </ac:graphicFrameMkLst>
        </pc:graphicFrameChg>
        <pc:picChg chg="add del mod">
          <ac:chgData name="Patricia Talavera Torres" userId="f7365651cdbc4908" providerId="LiveId" clId="{4784EB2E-F617-483F-B6A7-729BC70A1882}" dt="2023-03-22T17:07:54.228" v="178" actId="21"/>
          <ac:picMkLst>
            <pc:docMk/>
            <pc:sldMk cId="0" sldId="259"/>
            <ac:picMk id="5" creationId="{79DBA9F9-8752-4B45-3087-9A5D8A3FA6CF}"/>
          </ac:picMkLst>
        </pc:picChg>
        <pc:picChg chg="add mod">
          <ac:chgData name="Patricia Talavera Torres" userId="f7365651cdbc4908" providerId="LiveId" clId="{4784EB2E-F617-483F-B6A7-729BC70A1882}" dt="2023-03-22T17:08:18.936" v="182" actId="1076"/>
          <ac:picMkLst>
            <pc:docMk/>
            <pc:sldMk cId="0" sldId="259"/>
            <ac:picMk id="7" creationId="{565E3841-4C02-778B-7295-5F03FF5C189A}"/>
          </ac:picMkLst>
        </pc:picChg>
      </pc:sldChg>
      <pc:sldChg chg="addSp modSp">
        <pc:chgData name="Patricia Talavera Torres" userId="f7365651cdbc4908" providerId="LiveId" clId="{4784EB2E-F617-483F-B6A7-729BC70A1882}" dt="2023-03-22T17:28:56.018" v="819"/>
        <pc:sldMkLst>
          <pc:docMk/>
          <pc:sldMk cId="0" sldId="317"/>
        </pc:sldMkLst>
        <pc:graphicFrameChg chg="mod">
          <ac:chgData name="Patricia Talavera Torres" userId="f7365651cdbc4908" providerId="LiveId" clId="{4784EB2E-F617-483F-B6A7-729BC70A1882}" dt="2023-03-22T16:57:54.475" v="86" actId="20577"/>
          <ac:graphicFrameMkLst>
            <pc:docMk/>
            <pc:sldMk cId="0" sldId="317"/>
            <ac:graphicFrameMk id="37" creationId="{00000000-0000-0000-0000-000000000000}"/>
          </ac:graphicFrameMkLst>
        </pc:graphicFrameChg>
        <pc:picChg chg="add mod">
          <ac:chgData name="Patricia Talavera Torres" userId="f7365651cdbc4908" providerId="LiveId" clId="{4784EB2E-F617-483F-B6A7-729BC70A1882}" dt="2023-03-22T17:28:56.018" v="819"/>
          <ac:picMkLst>
            <pc:docMk/>
            <pc:sldMk cId="0" sldId="317"/>
            <ac:picMk id="2" creationId="{9B416EC4-B607-5F12-6AFB-FA659313ED77}"/>
          </ac:picMkLst>
        </pc:picChg>
      </pc:sldChg>
      <pc:sldChg chg="addSp modSp">
        <pc:chgData name="Patricia Talavera Torres" userId="f7365651cdbc4908" providerId="LiveId" clId="{4784EB2E-F617-483F-B6A7-729BC70A1882}" dt="2023-03-22T17:28:36.252" v="816"/>
        <pc:sldMkLst>
          <pc:docMk/>
          <pc:sldMk cId="376806714" sldId="331"/>
        </pc:sldMkLst>
        <pc:picChg chg="add mod">
          <ac:chgData name="Patricia Talavera Torres" userId="f7365651cdbc4908" providerId="LiveId" clId="{4784EB2E-F617-483F-B6A7-729BC70A1882}" dt="2023-03-22T17:28:36.252" v="816"/>
          <ac:picMkLst>
            <pc:docMk/>
            <pc:sldMk cId="376806714" sldId="331"/>
            <ac:picMk id="4" creationId="{4E3E59E6-EA74-20B3-0DF5-1962F4706B1F}"/>
          </ac:picMkLst>
        </pc:picChg>
      </pc:sldChg>
      <pc:sldChg chg="addSp modSp mod">
        <pc:chgData name="Patricia Talavera Torres" userId="f7365651cdbc4908" providerId="LiveId" clId="{4784EB2E-F617-483F-B6A7-729BC70A1882}" dt="2023-03-22T17:28:42.691" v="818" actId="1076"/>
        <pc:sldMkLst>
          <pc:docMk/>
          <pc:sldMk cId="184050611" sldId="332"/>
        </pc:sldMkLst>
        <pc:picChg chg="add mod">
          <ac:chgData name="Patricia Talavera Torres" userId="f7365651cdbc4908" providerId="LiveId" clId="{4784EB2E-F617-483F-B6A7-729BC70A1882}" dt="2023-03-22T17:28:42.691" v="818" actId="1076"/>
          <ac:picMkLst>
            <pc:docMk/>
            <pc:sldMk cId="184050611" sldId="332"/>
            <ac:picMk id="3" creationId="{F5DE6ACF-4B43-0E65-8284-3CB52D123979}"/>
          </ac:picMkLst>
        </pc:picChg>
      </pc:sldChg>
      <pc:sldChg chg="addSp modSp">
        <pc:chgData name="Patricia Talavera Torres" userId="f7365651cdbc4908" providerId="LiveId" clId="{4784EB2E-F617-483F-B6A7-729BC70A1882}" dt="2023-03-22T17:28:58.540" v="820"/>
        <pc:sldMkLst>
          <pc:docMk/>
          <pc:sldMk cId="1720294100" sldId="334"/>
        </pc:sldMkLst>
        <pc:picChg chg="add mod">
          <ac:chgData name="Patricia Talavera Torres" userId="f7365651cdbc4908" providerId="LiveId" clId="{4784EB2E-F617-483F-B6A7-729BC70A1882}" dt="2023-03-22T17:28:58.540" v="820"/>
          <ac:picMkLst>
            <pc:docMk/>
            <pc:sldMk cId="1720294100" sldId="334"/>
            <ac:picMk id="3" creationId="{44955216-82BF-D82F-6489-E6457B38B901}"/>
          </ac:picMkLst>
        </pc:picChg>
      </pc:sldChg>
      <pc:sldChg chg="addSp delSp modSp add mod">
        <pc:chgData name="Patricia Talavera Torres" userId="f7365651cdbc4908" providerId="LiveId" clId="{4784EB2E-F617-483F-B6A7-729BC70A1882}" dt="2023-03-22T17:09:28.963" v="245" actId="14100"/>
        <pc:sldMkLst>
          <pc:docMk/>
          <pc:sldMk cId="834615929" sldId="335"/>
        </pc:sldMkLst>
        <pc:spChg chg="mod">
          <ac:chgData name="Patricia Talavera Torres" userId="f7365651cdbc4908" providerId="LiveId" clId="{4784EB2E-F617-483F-B6A7-729BC70A1882}" dt="2023-03-22T17:09:28.963" v="245" actId="14100"/>
          <ac:spMkLst>
            <pc:docMk/>
            <pc:sldMk cId="834615929" sldId="335"/>
            <ac:spMk id="571" creationId="{00000000-0000-0000-0000-000000000000}"/>
          </ac:spMkLst>
        </pc:spChg>
        <pc:grpChg chg="del">
          <ac:chgData name="Patricia Talavera Torres" userId="f7365651cdbc4908" providerId="LiveId" clId="{4784EB2E-F617-483F-B6A7-729BC70A1882}" dt="2023-03-22T17:07:45.412" v="177" actId="478"/>
          <ac:grpSpMkLst>
            <pc:docMk/>
            <pc:sldMk cId="834615929" sldId="335"/>
            <ac:grpSpMk id="510" creationId="{00000000-0000-0000-0000-000000000000}"/>
          </ac:grpSpMkLst>
        </pc:grpChg>
        <pc:picChg chg="add mod">
          <ac:chgData name="Patricia Talavera Torres" userId="f7365651cdbc4908" providerId="LiveId" clId="{4784EB2E-F617-483F-B6A7-729BC70A1882}" dt="2023-03-22T17:08:51.461" v="186" actId="14100"/>
          <ac:picMkLst>
            <pc:docMk/>
            <pc:sldMk cId="834615929" sldId="335"/>
            <ac:picMk id="4" creationId="{DAD92241-3CBA-2F3A-CA62-A3E4603AE2BE}"/>
          </ac:picMkLst>
        </pc:picChg>
      </pc:sldChg>
      <pc:sldChg chg="addSp modSp new mod ord">
        <pc:chgData name="Patricia Talavera Torres" userId="f7365651cdbc4908" providerId="LiveId" clId="{4784EB2E-F617-483F-B6A7-729BC70A1882}" dt="2023-03-22T19:16:52.007" v="1428" actId="20577"/>
        <pc:sldMkLst>
          <pc:docMk/>
          <pc:sldMk cId="2004870944" sldId="336"/>
        </pc:sldMkLst>
        <pc:spChg chg="mod">
          <ac:chgData name="Patricia Talavera Torres" userId="f7365651cdbc4908" providerId="LiveId" clId="{4784EB2E-F617-483F-B6A7-729BC70A1882}" dt="2023-03-22T19:16:52.007" v="1428" actId="20577"/>
          <ac:spMkLst>
            <pc:docMk/>
            <pc:sldMk cId="2004870944" sldId="336"/>
            <ac:spMk id="2" creationId="{786E4025-64BF-185B-9AFC-7F2E9D47B17A}"/>
          </ac:spMkLst>
        </pc:spChg>
        <pc:spChg chg="mod">
          <ac:chgData name="Patricia Talavera Torres" userId="f7365651cdbc4908" providerId="LiveId" clId="{4784EB2E-F617-483F-B6A7-729BC70A1882}" dt="2023-03-22T18:51:44.091" v="1237" actId="20577"/>
          <ac:spMkLst>
            <pc:docMk/>
            <pc:sldMk cId="2004870944" sldId="336"/>
            <ac:spMk id="3" creationId="{1454881C-AF9E-A860-458D-AF27CB252891}"/>
          </ac:spMkLst>
        </pc:spChg>
        <pc:picChg chg="add mod">
          <ac:chgData name="Patricia Talavera Torres" userId="f7365651cdbc4908" providerId="LiveId" clId="{4784EB2E-F617-483F-B6A7-729BC70A1882}" dt="2023-03-22T17:07:56.270" v="179"/>
          <ac:picMkLst>
            <pc:docMk/>
            <pc:sldMk cId="2004870944" sldId="336"/>
            <ac:picMk id="4" creationId="{383EDC7C-EE41-4047-C474-E03C71016488}"/>
          </ac:picMkLst>
        </pc:picChg>
      </pc:sldChg>
      <pc:sldChg chg="addSp modSp new mod">
        <pc:chgData name="Patricia Talavera Torres" userId="f7365651cdbc4908" providerId="LiveId" clId="{4784EB2E-F617-483F-B6A7-729BC70A1882}" dt="2023-03-22T19:19:41.487" v="1505" actId="1035"/>
        <pc:sldMkLst>
          <pc:docMk/>
          <pc:sldMk cId="3505590234" sldId="337"/>
        </pc:sldMkLst>
        <pc:spChg chg="mod">
          <ac:chgData name="Patricia Talavera Torres" userId="f7365651cdbc4908" providerId="LiveId" clId="{4784EB2E-F617-483F-B6A7-729BC70A1882}" dt="2023-03-22T17:29:28.646" v="859" actId="113"/>
          <ac:spMkLst>
            <pc:docMk/>
            <pc:sldMk cId="3505590234" sldId="337"/>
            <ac:spMk id="2" creationId="{BED516ED-E534-976A-B143-3DD313BE3215}"/>
          </ac:spMkLst>
        </pc:spChg>
        <pc:spChg chg="add mod">
          <ac:chgData name="Patricia Talavera Torres" userId="f7365651cdbc4908" providerId="LiveId" clId="{4784EB2E-F617-483F-B6A7-729BC70A1882}" dt="2023-03-22T19:16:40.828" v="1426" actId="20577"/>
          <ac:spMkLst>
            <pc:docMk/>
            <pc:sldMk cId="3505590234" sldId="337"/>
            <ac:spMk id="3" creationId="{7E9E185E-BF7D-ACF4-9893-51C08B2F6188}"/>
          </ac:spMkLst>
        </pc:spChg>
        <pc:picChg chg="add mod">
          <ac:chgData name="Patricia Talavera Torres" userId="f7365651cdbc4908" providerId="LiveId" clId="{4784EB2E-F617-483F-B6A7-729BC70A1882}" dt="2023-03-22T19:19:41.487" v="1505" actId="1035"/>
          <ac:picMkLst>
            <pc:docMk/>
            <pc:sldMk cId="3505590234" sldId="337"/>
            <ac:picMk id="5" creationId="{B34FA847-98B8-2A58-B83B-B396F4AECB25}"/>
          </ac:picMkLst>
        </pc:picChg>
      </pc:sldChg>
      <pc:sldChg chg="addSp modSp new mod">
        <pc:chgData name="Patricia Talavera Torres" userId="f7365651cdbc4908" providerId="LiveId" clId="{4784EB2E-F617-483F-B6A7-729BC70A1882}" dt="2023-03-22T19:17:20.482" v="1430" actId="255"/>
        <pc:sldMkLst>
          <pc:docMk/>
          <pc:sldMk cId="2862525678" sldId="338"/>
        </pc:sldMkLst>
        <pc:spChg chg="mod">
          <ac:chgData name="Patricia Talavera Torres" userId="f7365651cdbc4908" providerId="LiveId" clId="{4784EB2E-F617-483F-B6A7-729BC70A1882}" dt="2023-03-22T17:35:18.377" v="1195" actId="20577"/>
          <ac:spMkLst>
            <pc:docMk/>
            <pc:sldMk cId="2862525678" sldId="338"/>
            <ac:spMk id="2" creationId="{D7F270BE-98F2-D1E1-3276-F503B60688D6}"/>
          </ac:spMkLst>
        </pc:spChg>
        <pc:spChg chg="add mod">
          <ac:chgData name="Patricia Talavera Torres" userId="f7365651cdbc4908" providerId="LiveId" clId="{4784EB2E-F617-483F-B6A7-729BC70A1882}" dt="2023-03-22T19:17:20.482" v="1430" actId="255"/>
          <ac:spMkLst>
            <pc:docMk/>
            <pc:sldMk cId="2862525678" sldId="338"/>
            <ac:spMk id="3" creationId="{E46B2E11-460C-C1AC-3AAF-6F42EA25F5DA}"/>
          </ac:spMkLst>
        </pc:spChg>
        <pc:picChg chg="add mod">
          <ac:chgData name="Patricia Talavera Torres" userId="f7365651cdbc4908" providerId="LiveId" clId="{4784EB2E-F617-483F-B6A7-729BC70A1882}" dt="2023-03-22T17:34:32.818" v="1150" actId="1076"/>
          <ac:picMkLst>
            <pc:docMk/>
            <pc:sldMk cId="2862525678" sldId="338"/>
            <ac:picMk id="5" creationId="{7C8BF97F-CADE-C484-5104-8D4016537140}"/>
          </ac:picMkLst>
        </pc:picChg>
      </pc:sldChg>
      <pc:sldChg chg="addSp delSp modSp add mod">
        <pc:chgData name="Patricia Talavera Torres" userId="f7365651cdbc4908" providerId="LiveId" clId="{4784EB2E-F617-483F-B6A7-729BC70A1882}" dt="2023-03-22T19:19:34.300" v="1496" actId="1035"/>
        <pc:sldMkLst>
          <pc:docMk/>
          <pc:sldMk cId="485287197" sldId="339"/>
        </pc:sldMkLst>
        <pc:spChg chg="mod">
          <ac:chgData name="Patricia Talavera Torres" userId="f7365651cdbc4908" providerId="LiveId" clId="{4784EB2E-F617-483F-B6A7-729BC70A1882}" dt="2023-03-22T17:35:51.666" v="1218" actId="1076"/>
          <ac:spMkLst>
            <pc:docMk/>
            <pc:sldMk cId="485287197" sldId="339"/>
            <ac:spMk id="2" creationId="{D7F270BE-98F2-D1E1-3276-F503B60688D6}"/>
          </ac:spMkLst>
        </pc:spChg>
        <pc:spChg chg="del mod">
          <ac:chgData name="Patricia Talavera Torres" userId="f7365651cdbc4908" providerId="LiveId" clId="{4784EB2E-F617-483F-B6A7-729BC70A1882}" dt="2023-03-22T17:35:39.374" v="1215" actId="478"/>
          <ac:spMkLst>
            <pc:docMk/>
            <pc:sldMk cId="485287197" sldId="339"/>
            <ac:spMk id="3" creationId="{E46B2E11-460C-C1AC-3AAF-6F42EA25F5DA}"/>
          </ac:spMkLst>
        </pc:spChg>
        <pc:picChg chg="del">
          <ac:chgData name="Patricia Talavera Torres" userId="f7365651cdbc4908" providerId="LiveId" clId="{4784EB2E-F617-483F-B6A7-729BC70A1882}" dt="2023-03-22T17:34:39.287" v="1152" actId="478"/>
          <ac:picMkLst>
            <pc:docMk/>
            <pc:sldMk cId="485287197" sldId="339"/>
            <ac:picMk id="5" creationId="{7C8BF97F-CADE-C484-5104-8D4016537140}"/>
          </ac:picMkLst>
        </pc:picChg>
        <pc:picChg chg="add mod">
          <ac:chgData name="Patricia Talavera Torres" userId="f7365651cdbc4908" providerId="LiveId" clId="{4784EB2E-F617-483F-B6A7-729BC70A1882}" dt="2023-03-22T19:19:34.300" v="1496" actId="1035"/>
          <ac:picMkLst>
            <pc:docMk/>
            <pc:sldMk cId="485287197" sldId="339"/>
            <ac:picMk id="6" creationId="{83187C8E-6127-36EB-8E05-3200759F6B9A}"/>
          </ac:picMkLst>
        </pc:picChg>
      </pc:sldChg>
      <pc:sldChg chg="modSp add mod">
        <pc:chgData name="Patricia Talavera Torres" userId="f7365651cdbc4908" providerId="LiveId" clId="{4784EB2E-F617-483F-B6A7-729BC70A1882}" dt="2023-03-22T19:19:19.274" v="1482" actId="1076"/>
        <pc:sldMkLst>
          <pc:docMk/>
          <pc:sldMk cId="1108503536" sldId="340"/>
        </pc:sldMkLst>
        <pc:spChg chg="mod">
          <ac:chgData name="Patricia Talavera Torres" userId="f7365651cdbc4908" providerId="LiveId" clId="{4784EB2E-F617-483F-B6A7-729BC70A1882}" dt="2023-03-22T19:19:19.274" v="1482" actId="1076"/>
          <ac:spMkLst>
            <pc:docMk/>
            <pc:sldMk cId="1108503536" sldId="340"/>
            <ac:spMk id="3" creationId="{00000000-0000-0000-0000-000000000000}"/>
          </ac:spMkLst>
        </pc:spChg>
        <pc:grpChg chg="mod">
          <ac:chgData name="Patricia Talavera Torres" userId="f7365651cdbc4908" providerId="LiveId" clId="{4784EB2E-F617-483F-B6A7-729BC70A1882}" dt="2023-03-22T19:19:07.753" v="1478" actId="14100"/>
          <ac:grpSpMkLst>
            <pc:docMk/>
            <pc:sldMk cId="1108503536" sldId="340"/>
            <ac:grpSpMk id="133" creationId="{00000000-0000-0000-0000-000000000000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099EA-2FC3-F545-9C3F-17980780C240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9B11A9-347A-5E49-9CD5-0D13EFA63F18}">
      <dgm:prSet phldrT="[Texto]" custT="1"/>
      <dgm:spPr/>
      <dgm:t>
        <a:bodyPr/>
        <a:lstStyle/>
        <a:p>
          <a:pPr algn="ctr"/>
          <a:r>
            <a:rPr lang="es-ES" sz="1800" b="1" dirty="0" smtClean="0"/>
            <a:t>Herramienta de participación ciudadana fundamental contra la corrupción</a:t>
          </a:r>
          <a:endParaRPr lang="es-ES" sz="1800" b="1" dirty="0"/>
        </a:p>
      </dgm:t>
    </dgm:pt>
    <dgm:pt modelId="{6451CE1A-00DA-0948-BBFC-FBEE1E7915C3}" type="parTrans" cxnId="{AC97E35E-03A6-AA4D-9E61-A8ED2035F308}">
      <dgm:prSet/>
      <dgm:spPr/>
      <dgm:t>
        <a:bodyPr/>
        <a:lstStyle/>
        <a:p>
          <a:endParaRPr lang="es-ES"/>
        </a:p>
      </dgm:t>
    </dgm:pt>
    <dgm:pt modelId="{7D08BBFE-5256-0D40-A509-507995D091EC}" type="sibTrans" cxnId="{AC97E35E-03A6-AA4D-9E61-A8ED2035F308}">
      <dgm:prSet/>
      <dgm:spPr/>
      <dgm:t>
        <a:bodyPr/>
        <a:lstStyle/>
        <a:p>
          <a:endParaRPr lang="es-ES"/>
        </a:p>
      </dgm:t>
    </dgm:pt>
    <dgm:pt modelId="{CC936A57-6D5A-694C-A740-A87F4DD869A9}">
      <dgm:prSet phldrT="[Texto]" custT="1"/>
      <dgm:spPr/>
      <dgm:t>
        <a:bodyPr/>
        <a:lstStyle/>
        <a:p>
          <a:pPr algn="ctr"/>
          <a:r>
            <a:rPr lang="es-ES" sz="1800" b="1" dirty="0" smtClean="0"/>
            <a:t>La denuncia es un proceso Ciudadanía-Autoridad</a:t>
          </a:r>
          <a:endParaRPr lang="es-ES" sz="1800" b="1" dirty="0"/>
        </a:p>
      </dgm:t>
    </dgm:pt>
    <dgm:pt modelId="{49DCAF84-E08D-6A45-8A6F-27D5EAACF5F6}" type="parTrans" cxnId="{14BE7C24-A504-AB40-99F8-7E58B2E9870D}">
      <dgm:prSet/>
      <dgm:spPr/>
      <dgm:t>
        <a:bodyPr/>
        <a:lstStyle/>
        <a:p>
          <a:endParaRPr lang="es-ES"/>
        </a:p>
      </dgm:t>
    </dgm:pt>
    <dgm:pt modelId="{232AAA95-B142-6C4C-B11E-A486FA5CEB37}" type="sibTrans" cxnId="{14BE7C24-A504-AB40-99F8-7E58B2E9870D}">
      <dgm:prSet/>
      <dgm:spPr/>
      <dgm:t>
        <a:bodyPr/>
        <a:lstStyle/>
        <a:p>
          <a:endParaRPr lang="es-ES"/>
        </a:p>
      </dgm:t>
    </dgm:pt>
    <dgm:pt modelId="{E02E9CD9-B9C2-9041-883F-FC47FFEBEBD7}">
      <dgm:prSet phldrT="[Texto]" custT="1"/>
      <dgm:spPr/>
      <dgm:t>
        <a:bodyPr/>
        <a:lstStyle/>
        <a:p>
          <a:pPr algn="ctr"/>
          <a:r>
            <a:rPr lang="es-ES" sz="1800" b="1" dirty="0" smtClean="0"/>
            <a:t>La persona denunciante requiere medidas de protección </a:t>
          </a:r>
          <a:endParaRPr lang="es-ES" sz="1800" b="1" dirty="0"/>
        </a:p>
      </dgm:t>
    </dgm:pt>
    <dgm:pt modelId="{1DCBF58F-5E7D-D843-B0EF-F5C9108A4B7E}" type="parTrans" cxnId="{049BD4B3-A5EA-A04E-9F10-24228F342263}">
      <dgm:prSet/>
      <dgm:spPr/>
      <dgm:t>
        <a:bodyPr/>
        <a:lstStyle/>
        <a:p>
          <a:endParaRPr lang="es-ES"/>
        </a:p>
      </dgm:t>
    </dgm:pt>
    <dgm:pt modelId="{5F92D0DB-8B2F-514D-B4F2-4E3C501D07AA}" type="sibTrans" cxnId="{049BD4B3-A5EA-A04E-9F10-24228F342263}">
      <dgm:prSet/>
      <dgm:spPr/>
      <dgm:t>
        <a:bodyPr/>
        <a:lstStyle/>
        <a:p>
          <a:endParaRPr lang="es-ES"/>
        </a:p>
      </dgm:t>
    </dgm:pt>
    <dgm:pt modelId="{3418F327-8983-6145-B6ED-3656F7B1AFDD}" type="pres">
      <dgm:prSet presAssocID="{1D9099EA-2FC3-F545-9C3F-17980780C2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733339-9B13-7040-8B8D-F6083F1E7EA2}" type="pres">
      <dgm:prSet presAssocID="{2C9B11A9-347A-5E49-9CD5-0D13EFA63F18}" presName="parentLin" presStyleCnt="0"/>
      <dgm:spPr/>
    </dgm:pt>
    <dgm:pt modelId="{9C31BAC3-ECE8-024F-885F-1BF388AA3C49}" type="pres">
      <dgm:prSet presAssocID="{2C9B11A9-347A-5E49-9CD5-0D13EFA63F18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3CA8ED17-A2B7-5D47-A9D7-53AE59F79DF4}" type="pres">
      <dgm:prSet presAssocID="{2C9B11A9-347A-5E49-9CD5-0D13EFA63F1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C77262-209A-F54F-83BC-803463902956}" type="pres">
      <dgm:prSet presAssocID="{2C9B11A9-347A-5E49-9CD5-0D13EFA63F18}" presName="negativeSpace" presStyleCnt="0"/>
      <dgm:spPr/>
    </dgm:pt>
    <dgm:pt modelId="{0A56C06B-010D-5347-A897-6EF8D11379AA}" type="pres">
      <dgm:prSet presAssocID="{2C9B11A9-347A-5E49-9CD5-0D13EFA63F18}" presName="childText" presStyleLbl="conFgAcc1" presStyleIdx="0" presStyleCnt="3">
        <dgm:presLayoutVars>
          <dgm:bulletEnabled val="1"/>
        </dgm:presLayoutVars>
      </dgm:prSet>
      <dgm:spPr/>
    </dgm:pt>
    <dgm:pt modelId="{7049E7E0-E3F3-284E-AB95-F8DE072C2CCA}" type="pres">
      <dgm:prSet presAssocID="{7D08BBFE-5256-0D40-A509-507995D091EC}" presName="spaceBetweenRectangles" presStyleCnt="0"/>
      <dgm:spPr/>
    </dgm:pt>
    <dgm:pt modelId="{9475595A-1AFA-D645-978A-53BAC6D6F64E}" type="pres">
      <dgm:prSet presAssocID="{CC936A57-6D5A-694C-A740-A87F4DD869A9}" presName="parentLin" presStyleCnt="0"/>
      <dgm:spPr/>
    </dgm:pt>
    <dgm:pt modelId="{6A9976E4-3249-7F43-BBAC-DA1AB8E9992F}" type="pres">
      <dgm:prSet presAssocID="{CC936A57-6D5A-694C-A740-A87F4DD869A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55CB120-0679-2346-98EA-19F43BDD1050}" type="pres">
      <dgm:prSet presAssocID="{CC936A57-6D5A-694C-A740-A87F4DD869A9}" presName="parentText" presStyleLbl="node1" presStyleIdx="1" presStyleCnt="3" custScaleX="100100" custScaleY="1487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12FAF5-9052-A44D-A228-5EC3E7D347F7}" type="pres">
      <dgm:prSet presAssocID="{CC936A57-6D5A-694C-A740-A87F4DD869A9}" presName="negativeSpace" presStyleCnt="0"/>
      <dgm:spPr/>
    </dgm:pt>
    <dgm:pt modelId="{C8D84329-8208-0E49-8AA1-75CA41552065}" type="pres">
      <dgm:prSet presAssocID="{CC936A57-6D5A-694C-A740-A87F4DD869A9}" presName="childText" presStyleLbl="conFgAcc1" presStyleIdx="1" presStyleCnt="3">
        <dgm:presLayoutVars>
          <dgm:bulletEnabled val="1"/>
        </dgm:presLayoutVars>
      </dgm:prSet>
      <dgm:spPr/>
    </dgm:pt>
    <dgm:pt modelId="{24DBCC62-0C94-C14D-9F6E-826A846F0755}" type="pres">
      <dgm:prSet presAssocID="{232AAA95-B142-6C4C-B11E-A486FA5CEB37}" presName="spaceBetweenRectangles" presStyleCnt="0"/>
      <dgm:spPr/>
    </dgm:pt>
    <dgm:pt modelId="{27EBA7E7-19D2-224F-91E7-998C2ED3B74D}" type="pres">
      <dgm:prSet presAssocID="{E02E9CD9-B9C2-9041-883F-FC47FFEBEBD7}" presName="parentLin" presStyleCnt="0"/>
      <dgm:spPr/>
    </dgm:pt>
    <dgm:pt modelId="{FE3402B4-50FB-E041-90D1-2C72E22D9926}" type="pres">
      <dgm:prSet presAssocID="{E02E9CD9-B9C2-9041-883F-FC47FFEBEBD7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08D9986C-EE8A-A64F-A033-C05EB411C1E9}" type="pres">
      <dgm:prSet presAssocID="{E02E9CD9-B9C2-9041-883F-FC47FFEBEB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8972F1-8E95-DD4C-AB8A-7FBEF5BF3991}" type="pres">
      <dgm:prSet presAssocID="{E02E9CD9-B9C2-9041-883F-FC47FFEBEBD7}" presName="negativeSpace" presStyleCnt="0"/>
      <dgm:spPr/>
    </dgm:pt>
    <dgm:pt modelId="{F259C271-141F-D345-AF0E-AB27E63DEAEA}" type="pres">
      <dgm:prSet presAssocID="{E02E9CD9-B9C2-9041-883F-FC47FFEBEB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BE7C24-A504-AB40-99F8-7E58B2E9870D}" srcId="{1D9099EA-2FC3-F545-9C3F-17980780C240}" destId="{CC936A57-6D5A-694C-A740-A87F4DD869A9}" srcOrd="1" destOrd="0" parTransId="{49DCAF84-E08D-6A45-8A6F-27D5EAACF5F6}" sibTransId="{232AAA95-B142-6C4C-B11E-A486FA5CEB37}"/>
    <dgm:cxn modelId="{59910493-4D3A-2044-B4CD-86438F71B821}" type="presOf" srcId="{E02E9CD9-B9C2-9041-883F-FC47FFEBEBD7}" destId="{08D9986C-EE8A-A64F-A033-C05EB411C1E9}" srcOrd="1" destOrd="0" presId="urn:microsoft.com/office/officeart/2005/8/layout/list1"/>
    <dgm:cxn modelId="{5A805429-02C9-AD40-8DF0-DAD648AB65C5}" type="presOf" srcId="{2C9B11A9-347A-5E49-9CD5-0D13EFA63F18}" destId="{3CA8ED17-A2B7-5D47-A9D7-53AE59F79DF4}" srcOrd="1" destOrd="0" presId="urn:microsoft.com/office/officeart/2005/8/layout/list1"/>
    <dgm:cxn modelId="{3A6E6493-F66D-E942-85EF-B11A15A64034}" type="presOf" srcId="{CC936A57-6D5A-694C-A740-A87F4DD869A9}" destId="{055CB120-0679-2346-98EA-19F43BDD1050}" srcOrd="1" destOrd="0" presId="urn:microsoft.com/office/officeart/2005/8/layout/list1"/>
    <dgm:cxn modelId="{5D6CE992-3BFB-DE45-8DE5-D409B6020A51}" type="presOf" srcId="{E02E9CD9-B9C2-9041-883F-FC47FFEBEBD7}" destId="{FE3402B4-50FB-E041-90D1-2C72E22D9926}" srcOrd="0" destOrd="0" presId="urn:microsoft.com/office/officeart/2005/8/layout/list1"/>
    <dgm:cxn modelId="{FE452F6A-55CF-6D4B-881C-D2F5CD383FCA}" type="presOf" srcId="{2C9B11A9-347A-5E49-9CD5-0D13EFA63F18}" destId="{9C31BAC3-ECE8-024F-885F-1BF388AA3C49}" srcOrd="0" destOrd="0" presId="urn:microsoft.com/office/officeart/2005/8/layout/list1"/>
    <dgm:cxn modelId="{6EBC6A17-005E-2C4C-90F4-7BC5E230B2E9}" type="presOf" srcId="{1D9099EA-2FC3-F545-9C3F-17980780C240}" destId="{3418F327-8983-6145-B6ED-3656F7B1AFDD}" srcOrd="0" destOrd="0" presId="urn:microsoft.com/office/officeart/2005/8/layout/list1"/>
    <dgm:cxn modelId="{B6A586E7-7D9B-054D-8ED5-AF0510768FB8}" type="presOf" srcId="{CC936A57-6D5A-694C-A740-A87F4DD869A9}" destId="{6A9976E4-3249-7F43-BBAC-DA1AB8E9992F}" srcOrd="0" destOrd="0" presId="urn:microsoft.com/office/officeart/2005/8/layout/list1"/>
    <dgm:cxn modelId="{AC97E35E-03A6-AA4D-9E61-A8ED2035F308}" srcId="{1D9099EA-2FC3-F545-9C3F-17980780C240}" destId="{2C9B11A9-347A-5E49-9CD5-0D13EFA63F18}" srcOrd="0" destOrd="0" parTransId="{6451CE1A-00DA-0948-BBFC-FBEE1E7915C3}" sibTransId="{7D08BBFE-5256-0D40-A509-507995D091EC}"/>
    <dgm:cxn modelId="{049BD4B3-A5EA-A04E-9F10-24228F342263}" srcId="{1D9099EA-2FC3-F545-9C3F-17980780C240}" destId="{E02E9CD9-B9C2-9041-883F-FC47FFEBEBD7}" srcOrd="2" destOrd="0" parTransId="{1DCBF58F-5E7D-D843-B0EF-F5C9108A4B7E}" sibTransId="{5F92D0DB-8B2F-514D-B4F2-4E3C501D07AA}"/>
    <dgm:cxn modelId="{E1FD3CCB-8717-AE49-8448-552D1615B495}" type="presParOf" srcId="{3418F327-8983-6145-B6ED-3656F7B1AFDD}" destId="{12733339-9B13-7040-8B8D-F6083F1E7EA2}" srcOrd="0" destOrd="0" presId="urn:microsoft.com/office/officeart/2005/8/layout/list1"/>
    <dgm:cxn modelId="{44DF38FA-8D38-F043-B9E8-B4AE956100DE}" type="presParOf" srcId="{12733339-9B13-7040-8B8D-F6083F1E7EA2}" destId="{9C31BAC3-ECE8-024F-885F-1BF388AA3C49}" srcOrd="0" destOrd="0" presId="urn:microsoft.com/office/officeart/2005/8/layout/list1"/>
    <dgm:cxn modelId="{ECEBAFE0-3F1F-D24F-986B-8F558C62BF1D}" type="presParOf" srcId="{12733339-9B13-7040-8B8D-F6083F1E7EA2}" destId="{3CA8ED17-A2B7-5D47-A9D7-53AE59F79DF4}" srcOrd="1" destOrd="0" presId="urn:microsoft.com/office/officeart/2005/8/layout/list1"/>
    <dgm:cxn modelId="{A998D5A5-1458-BC4B-A9AA-80E2A9F6358B}" type="presParOf" srcId="{3418F327-8983-6145-B6ED-3656F7B1AFDD}" destId="{2DC77262-209A-F54F-83BC-803463902956}" srcOrd="1" destOrd="0" presId="urn:microsoft.com/office/officeart/2005/8/layout/list1"/>
    <dgm:cxn modelId="{5CD6D470-2CE2-DD4E-9E0F-A6F2158ED563}" type="presParOf" srcId="{3418F327-8983-6145-B6ED-3656F7B1AFDD}" destId="{0A56C06B-010D-5347-A897-6EF8D11379AA}" srcOrd="2" destOrd="0" presId="urn:microsoft.com/office/officeart/2005/8/layout/list1"/>
    <dgm:cxn modelId="{D1BF4486-AB7D-2146-89EF-D51FCD09C660}" type="presParOf" srcId="{3418F327-8983-6145-B6ED-3656F7B1AFDD}" destId="{7049E7E0-E3F3-284E-AB95-F8DE072C2CCA}" srcOrd="3" destOrd="0" presId="urn:microsoft.com/office/officeart/2005/8/layout/list1"/>
    <dgm:cxn modelId="{B93BA5AD-1F2E-DE41-8777-F1BCE05BEE4B}" type="presParOf" srcId="{3418F327-8983-6145-B6ED-3656F7B1AFDD}" destId="{9475595A-1AFA-D645-978A-53BAC6D6F64E}" srcOrd="4" destOrd="0" presId="urn:microsoft.com/office/officeart/2005/8/layout/list1"/>
    <dgm:cxn modelId="{BA760CDB-6DB8-F74D-9A6C-025AB69180F5}" type="presParOf" srcId="{9475595A-1AFA-D645-978A-53BAC6D6F64E}" destId="{6A9976E4-3249-7F43-BBAC-DA1AB8E9992F}" srcOrd="0" destOrd="0" presId="urn:microsoft.com/office/officeart/2005/8/layout/list1"/>
    <dgm:cxn modelId="{2C24130F-B087-C94D-817C-59BCE1C9728B}" type="presParOf" srcId="{9475595A-1AFA-D645-978A-53BAC6D6F64E}" destId="{055CB120-0679-2346-98EA-19F43BDD1050}" srcOrd="1" destOrd="0" presId="urn:microsoft.com/office/officeart/2005/8/layout/list1"/>
    <dgm:cxn modelId="{27BDAC2C-2085-9D42-82A3-9D5EF69C70EF}" type="presParOf" srcId="{3418F327-8983-6145-B6ED-3656F7B1AFDD}" destId="{F712FAF5-9052-A44D-A228-5EC3E7D347F7}" srcOrd="5" destOrd="0" presId="urn:microsoft.com/office/officeart/2005/8/layout/list1"/>
    <dgm:cxn modelId="{FC8A48F8-144C-D146-B224-FCA8C018C317}" type="presParOf" srcId="{3418F327-8983-6145-B6ED-3656F7B1AFDD}" destId="{C8D84329-8208-0E49-8AA1-75CA41552065}" srcOrd="6" destOrd="0" presId="urn:microsoft.com/office/officeart/2005/8/layout/list1"/>
    <dgm:cxn modelId="{52CDD373-1765-B84A-9CA8-D26F9E8795E6}" type="presParOf" srcId="{3418F327-8983-6145-B6ED-3656F7B1AFDD}" destId="{24DBCC62-0C94-C14D-9F6E-826A846F0755}" srcOrd="7" destOrd="0" presId="urn:microsoft.com/office/officeart/2005/8/layout/list1"/>
    <dgm:cxn modelId="{5F5F283E-C4F1-BF40-A8F0-56E707C4C1BB}" type="presParOf" srcId="{3418F327-8983-6145-B6ED-3656F7B1AFDD}" destId="{27EBA7E7-19D2-224F-91E7-998C2ED3B74D}" srcOrd="8" destOrd="0" presId="urn:microsoft.com/office/officeart/2005/8/layout/list1"/>
    <dgm:cxn modelId="{F9AA10CB-EFF5-7C4A-82B9-0D2DD95E1B13}" type="presParOf" srcId="{27EBA7E7-19D2-224F-91E7-998C2ED3B74D}" destId="{FE3402B4-50FB-E041-90D1-2C72E22D9926}" srcOrd="0" destOrd="0" presId="urn:microsoft.com/office/officeart/2005/8/layout/list1"/>
    <dgm:cxn modelId="{8858BFF2-E7D9-574B-8889-7BF846DE84B3}" type="presParOf" srcId="{27EBA7E7-19D2-224F-91E7-998C2ED3B74D}" destId="{08D9986C-EE8A-A64F-A033-C05EB411C1E9}" srcOrd="1" destOrd="0" presId="urn:microsoft.com/office/officeart/2005/8/layout/list1"/>
    <dgm:cxn modelId="{8202909A-1B84-AC4A-86FC-30CCE68D7FA1}" type="presParOf" srcId="{3418F327-8983-6145-B6ED-3656F7B1AFDD}" destId="{3A8972F1-8E95-DD4C-AB8A-7FBEF5BF3991}" srcOrd="9" destOrd="0" presId="urn:microsoft.com/office/officeart/2005/8/layout/list1"/>
    <dgm:cxn modelId="{207F6EEB-69ED-CD47-9E03-3527F934DFF9}" type="presParOf" srcId="{3418F327-8983-6145-B6ED-3656F7B1AFDD}" destId="{F259C271-141F-D345-AF0E-AB27E63DEA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6C06B-010D-5347-A897-6EF8D11379AA}">
      <dsp:nvSpPr>
        <dsp:cNvPr id="0" name=""/>
        <dsp:cNvSpPr/>
      </dsp:nvSpPr>
      <dsp:spPr>
        <a:xfrm>
          <a:off x="0" y="389495"/>
          <a:ext cx="71615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8ED17-A2B7-5D47-A9D7-53AE59F79DF4}">
      <dsp:nvSpPr>
        <dsp:cNvPr id="0" name=""/>
        <dsp:cNvSpPr/>
      </dsp:nvSpPr>
      <dsp:spPr>
        <a:xfrm>
          <a:off x="358078" y="64775"/>
          <a:ext cx="5013102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483" tIns="0" rIns="18948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Herramienta de participación ciudadana fundamental contra la corrupción</a:t>
          </a:r>
          <a:endParaRPr lang="es-ES" sz="1800" b="1" kern="1200" dirty="0"/>
        </a:p>
      </dsp:txBody>
      <dsp:txXfrm>
        <a:off x="389781" y="96478"/>
        <a:ext cx="4949696" cy="586034"/>
      </dsp:txXfrm>
    </dsp:sp>
    <dsp:sp modelId="{C8D84329-8208-0E49-8AA1-75CA41552065}">
      <dsp:nvSpPr>
        <dsp:cNvPr id="0" name=""/>
        <dsp:cNvSpPr/>
      </dsp:nvSpPr>
      <dsp:spPr>
        <a:xfrm>
          <a:off x="0" y="1704062"/>
          <a:ext cx="71615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CB120-0679-2346-98EA-19F43BDD1050}">
      <dsp:nvSpPr>
        <dsp:cNvPr id="0" name=""/>
        <dsp:cNvSpPr/>
      </dsp:nvSpPr>
      <dsp:spPr>
        <a:xfrm>
          <a:off x="358078" y="1062695"/>
          <a:ext cx="5018115" cy="966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483" tIns="0" rIns="18948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La denuncia es un proceso Ciudadanía-Autoridad</a:t>
          </a:r>
          <a:endParaRPr lang="es-ES" sz="1800" b="1" kern="1200" dirty="0"/>
        </a:p>
      </dsp:txBody>
      <dsp:txXfrm>
        <a:off x="405238" y="1109855"/>
        <a:ext cx="4923795" cy="871767"/>
      </dsp:txXfrm>
    </dsp:sp>
    <dsp:sp modelId="{F259C271-141F-D345-AF0E-AB27E63DEAEA}">
      <dsp:nvSpPr>
        <dsp:cNvPr id="0" name=""/>
        <dsp:cNvSpPr/>
      </dsp:nvSpPr>
      <dsp:spPr>
        <a:xfrm>
          <a:off x="0" y="2701982"/>
          <a:ext cx="71615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9986C-EE8A-A64F-A033-C05EB411C1E9}">
      <dsp:nvSpPr>
        <dsp:cNvPr id="0" name=""/>
        <dsp:cNvSpPr/>
      </dsp:nvSpPr>
      <dsp:spPr>
        <a:xfrm>
          <a:off x="358078" y="2377262"/>
          <a:ext cx="5013102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483" tIns="0" rIns="18948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La persona denunciante requiere medidas de protección </a:t>
          </a:r>
          <a:endParaRPr lang="es-ES" sz="1800" b="1" kern="1200" dirty="0"/>
        </a:p>
      </dsp:txBody>
      <dsp:txXfrm>
        <a:off x="389781" y="2408965"/>
        <a:ext cx="494969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5257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478c782f63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478c782f63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11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011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478c782f63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478c782f63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478c782f63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478c782f63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478c782f63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478c782f63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478c782f63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478c782f63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712350" y="1733125"/>
            <a:ext cx="3859800" cy="12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712350" y="2683475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83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1" y="1148675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4572001" y="1564050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5002766" y="2383588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5002754" y="2798963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4"/>
          </p:nvPr>
        </p:nvSpPr>
        <p:spPr>
          <a:xfrm>
            <a:off x="5433538" y="3618500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5433530" y="4033875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2" r:id="rId9"/>
    <p:sldLayoutId id="2147483663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5757;p88"/>
          <p:cNvGrpSpPr/>
          <p:nvPr/>
        </p:nvGrpSpPr>
        <p:grpSpPr>
          <a:xfrm>
            <a:off x="1515657" y="793308"/>
            <a:ext cx="7515453" cy="4108255"/>
            <a:chOff x="5412842" y="3065264"/>
            <a:chExt cx="2362935" cy="1596336"/>
          </a:xfrm>
        </p:grpSpPr>
        <p:sp>
          <p:nvSpPr>
            <p:cNvPr id="134" name="Google Shape;5758;p88"/>
            <p:cNvSpPr/>
            <p:nvPr/>
          </p:nvSpPr>
          <p:spPr>
            <a:xfrm>
              <a:off x="5498325" y="4499625"/>
              <a:ext cx="2277445" cy="161975"/>
            </a:xfrm>
            <a:custGeom>
              <a:avLst/>
              <a:gdLst/>
              <a:ahLst/>
              <a:cxnLst/>
              <a:rect l="l" t="t" r="r" b="b"/>
              <a:pathLst>
                <a:path w="67390" h="12158" extrusionOk="0">
                  <a:moveTo>
                    <a:pt x="33695" y="1"/>
                  </a:moveTo>
                  <a:cubicBezTo>
                    <a:pt x="15086" y="1"/>
                    <a:pt x="1" y="2727"/>
                    <a:pt x="1" y="6085"/>
                  </a:cubicBezTo>
                  <a:cubicBezTo>
                    <a:pt x="1" y="9443"/>
                    <a:pt x="15086" y="12157"/>
                    <a:pt x="33695" y="12157"/>
                  </a:cubicBezTo>
                  <a:cubicBezTo>
                    <a:pt x="52305" y="12157"/>
                    <a:pt x="67390" y="9443"/>
                    <a:pt x="67390" y="6085"/>
                  </a:cubicBezTo>
                  <a:cubicBezTo>
                    <a:pt x="67390" y="2727"/>
                    <a:pt x="52305" y="1"/>
                    <a:pt x="33695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5759;p88"/>
            <p:cNvGrpSpPr/>
            <p:nvPr/>
          </p:nvGrpSpPr>
          <p:grpSpPr>
            <a:xfrm>
              <a:off x="5412842" y="3065264"/>
              <a:ext cx="2362935" cy="1542963"/>
              <a:chOff x="713775" y="833650"/>
              <a:chExt cx="6195425" cy="4045525"/>
            </a:xfrm>
          </p:grpSpPr>
          <p:sp>
            <p:nvSpPr>
              <p:cNvPr id="136" name="Google Shape;5760;p88"/>
              <p:cNvSpPr/>
              <p:nvPr/>
            </p:nvSpPr>
            <p:spPr>
              <a:xfrm>
                <a:off x="5938225" y="2012575"/>
                <a:ext cx="272675" cy="888225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35529" extrusionOk="0">
                    <a:moveTo>
                      <a:pt x="10907" y="1"/>
                    </a:moveTo>
                    <a:cubicBezTo>
                      <a:pt x="10907" y="1"/>
                      <a:pt x="6978" y="3704"/>
                      <a:pt x="6549" y="4358"/>
                    </a:cubicBezTo>
                    <a:cubicBezTo>
                      <a:pt x="6109" y="5013"/>
                      <a:pt x="1" y="28992"/>
                      <a:pt x="1" y="28992"/>
                    </a:cubicBezTo>
                    <a:lnTo>
                      <a:pt x="10907" y="35529"/>
                    </a:lnTo>
                    <a:lnTo>
                      <a:pt x="109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761;p88"/>
              <p:cNvSpPr/>
              <p:nvPr/>
            </p:nvSpPr>
            <p:spPr>
              <a:xfrm>
                <a:off x="6237675" y="1402600"/>
                <a:ext cx="450675" cy="4808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9233" extrusionOk="0">
                    <a:moveTo>
                      <a:pt x="12789" y="1"/>
                    </a:moveTo>
                    <a:cubicBezTo>
                      <a:pt x="12371" y="1"/>
                      <a:pt x="11958" y="126"/>
                      <a:pt x="11633" y="397"/>
                    </a:cubicBezTo>
                    <a:lnTo>
                      <a:pt x="12788" y="2468"/>
                    </a:lnTo>
                    <a:cubicBezTo>
                      <a:pt x="9597" y="2564"/>
                      <a:pt x="6418" y="2659"/>
                      <a:pt x="3227" y="2742"/>
                    </a:cubicBezTo>
                    <a:cubicBezTo>
                      <a:pt x="2263" y="2778"/>
                      <a:pt x="1143" y="2921"/>
                      <a:pt x="620" y="4123"/>
                    </a:cubicBezTo>
                    <a:cubicBezTo>
                      <a:pt x="322" y="4814"/>
                      <a:pt x="298" y="5683"/>
                      <a:pt x="286" y="6505"/>
                    </a:cubicBezTo>
                    <a:cubicBezTo>
                      <a:pt x="262" y="8624"/>
                      <a:pt x="239" y="10743"/>
                      <a:pt x="215" y="12863"/>
                    </a:cubicBezTo>
                    <a:cubicBezTo>
                      <a:pt x="191" y="14577"/>
                      <a:pt x="0" y="16351"/>
                      <a:pt x="1322" y="17589"/>
                    </a:cubicBezTo>
                    <a:cubicBezTo>
                      <a:pt x="2417" y="18601"/>
                      <a:pt x="3810" y="19220"/>
                      <a:pt x="5311" y="19232"/>
                    </a:cubicBezTo>
                    <a:cubicBezTo>
                      <a:pt x="5325" y="19232"/>
                      <a:pt x="5340" y="19233"/>
                      <a:pt x="5355" y="19233"/>
                    </a:cubicBezTo>
                    <a:cubicBezTo>
                      <a:pt x="6938" y="19233"/>
                      <a:pt x="8620" y="18604"/>
                      <a:pt x="9811" y="17577"/>
                    </a:cubicBezTo>
                    <a:cubicBezTo>
                      <a:pt x="11133" y="16434"/>
                      <a:pt x="11978" y="15982"/>
                      <a:pt x="13716" y="15410"/>
                    </a:cubicBezTo>
                    <a:cubicBezTo>
                      <a:pt x="14312" y="15220"/>
                      <a:pt x="14943" y="14994"/>
                      <a:pt x="15276" y="14482"/>
                    </a:cubicBezTo>
                    <a:cubicBezTo>
                      <a:pt x="15621" y="13958"/>
                      <a:pt x="15419" y="13077"/>
                      <a:pt x="14800" y="13005"/>
                    </a:cubicBezTo>
                    <a:cubicBezTo>
                      <a:pt x="15740" y="12755"/>
                      <a:pt x="16252" y="11767"/>
                      <a:pt x="16657" y="10874"/>
                    </a:cubicBezTo>
                    <a:cubicBezTo>
                      <a:pt x="16931" y="10267"/>
                      <a:pt x="17193" y="9660"/>
                      <a:pt x="17467" y="9064"/>
                    </a:cubicBezTo>
                    <a:cubicBezTo>
                      <a:pt x="17705" y="8529"/>
                      <a:pt x="17943" y="7981"/>
                      <a:pt x="17979" y="7386"/>
                    </a:cubicBezTo>
                    <a:cubicBezTo>
                      <a:pt x="18026" y="6493"/>
                      <a:pt x="17574" y="5659"/>
                      <a:pt x="17133" y="4873"/>
                    </a:cubicBezTo>
                    <a:cubicBezTo>
                      <a:pt x="16395" y="3576"/>
                      <a:pt x="15657" y="2254"/>
                      <a:pt x="14645" y="1159"/>
                    </a:cubicBezTo>
                    <a:cubicBezTo>
                      <a:pt x="14359" y="431"/>
                      <a:pt x="13565" y="1"/>
                      <a:pt x="12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762;p88"/>
              <p:cNvSpPr/>
              <p:nvPr/>
            </p:nvSpPr>
            <p:spPr>
              <a:xfrm>
                <a:off x="6300775" y="1779225"/>
                <a:ext cx="240225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9397" extrusionOk="0">
                    <a:moveTo>
                      <a:pt x="6061" y="0"/>
                    </a:moveTo>
                    <a:lnTo>
                      <a:pt x="1" y="405"/>
                    </a:lnTo>
                    <a:lnTo>
                      <a:pt x="2060" y="6787"/>
                    </a:lnTo>
                    <a:cubicBezTo>
                      <a:pt x="2593" y="8431"/>
                      <a:pt x="4099" y="9396"/>
                      <a:pt x="5654" y="9396"/>
                    </a:cubicBezTo>
                    <a:cubicBezTo>
                      <a:pt x="6463" y="9396"/>
                      <a:pt x="7285" y="9135"/>
                      <a:pt x="7990" y="8573"/>
                    </a:cubicBezTo>
                    <a:lnTo>
                      <a:pt x="9609" y="7263"/>
                    </a:lnTo>
                    <a:lnTo>
                      <a:pt x="6061" y="0"/>
                    </a:ln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763;p88"/>
              <p:cNvSpPr/>
              <p:nvPr/>
            </p:nvSpPr>
            <p:spPr>
              <a:xfrm>
                <a:off x="6292450" y="1779525"/>
                <a:ext cx="2030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6537" extrusionOk="0">
                    <a:moveTo>
                      <a:pt x="6322" y="0"/>
                    </a:moveTo>
                    <a:lnTo>
                      <a:pt x="0" y="476"/>
                    </a:lnTo>
                    <a:lnTo>
                      <a:pt x="2596" y="6537"/>
                    </a:lnTo>
                    <a:cubicBezTo>
                      <a:pt x="4548" y="6429"/>
                      <a:pt x="6430" y="5977"/>
                      <a:pt x="8120" y="4834"/>
                    </a:cubicBez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FFC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764;p88"/>
              <p:cNvSpPr/>
              <p:nvPr/>
            </p:nvSpPr>
            <p:spPr>
              <a:xfrm>
                <a:off x="6193025" y="1459450"/>
                <a:ext cx="371800" cy="423450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16938" extrusionOk="0">
                    <a:moveTo>
                      <a:pt x="4714" y="1"/>
                    </a:moveTo>
                    <a:cubicBezTo>
                      <a:pt x="3643" y="1"/>
                      <a:pt x="2626" y="338"/>
                      <a:pt x="1905" y="1361"/>
                    </a:cubicBezTo>
                    <a:cubicBezTo>
                      <a:pt x="1024" y="2588"/>
                      <a:pt x="1274" y="5052"/>
                      <a:pt x="917" y="6576"/>
                    </a:cubicBezTo>
                    <a:cubicBezTo>
                      <a:pt x="536" y="8172"/>
                      <a:pt x="0" y="9803"/>
                      <a:pt x="155" y="11505"/>
                    </a:cubicBezTo>
                    <a:cubicBezTo>
                      <a:pt x="274" y="12696"/>
                      <a:pt x="762" y="13851"/>
                      <a:pt x="1370" y="14791"/>
                    </a:cubicBezTo>
                    <a:cubicBezTo>
                      <a:pt x="2001" y="15756"/>
                      <a:pt x="2787" y="16077"/>
                      <a:pt x="3751" y="16435"/>
                    </a:cubicBezTo>
                    <a:cubicBezTo>
                      <a:pt x="4610" y="16757"/>
                      <a:pt x="5706" y="16938"/>
                      <a:pt x="6849" y="16938"/>
                    </a:cubicBezTo>
                    <a:cubicBezTo>
                      <a:pt x="9337" y="16938"/>
                      <a:pt x="12051" y="16082"/>
                      <a:pt x="13038" y="13970"/>
                    </a:cubicBezTo>
                    <a:cubicBezTo>
                      <a:pt x="13240" y="13529"/>
                      <a:pt x="13324" y="13053"/>
                      <a:pt x="13395" y="12577"/>
                    </a:cubicBezTo>
                    <a:cubicBezTo>
                      <a:pt x="14002" y="8862"/>
                      <a:pt x="14871" y="4624"/>
                      <a:pt x="11276" y="2218"/>
                    </a:cubicBezTo>
                    <a:cubicBezTo>
                      <a:pt x="10276" y="1540"/>
                      <a:pt x="9168" y="1135"/>
                      <a:pt x="8073" y="742"/>
                    </a:cubicBezTo>
                    <a:cubicBezTo>
                      <a:pt x="7095" y="396"/>
                      <a:pt x="5873" y="1"/>
                      <a:pt x="471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765;p88"/>
              <p:cNvSpPr/>
              <p:nvPr/>
            </p:nvSpPr>
            <p:spPr>
              <a:xfrm>
                <a:off x="6498725" y="1619625"/>
                <a:ext cx="1071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305" extrusionOk="0">
                    <a:moveTo>
                      <a:pt x="2994" y="1"/>
                    </a:moveTo>
                    <a:cubicBezTo>
                      <a:pt x="1760" y="1"/>
                      <a:pt x="614" y="2769"/>
                      <a:pt x="298" y="3598"/>
                    </a:cubicBezTo>
                    <a:cubicBezTo>
                      <a:pt x="119" y="4062"/>
                      <a:pt x="0" y="4634"/>
                      <a:pt x="322" y="5015"/>
                    </a:cubicBezTo>
                    <a:cubicBezTo>
                      <a:pt x="505" y="5226"/>
                      <a:pt x="774" y="5304"/>
                      <a:pt x="1057" y="5304"/>
                    </a:cubicBezTo>
                    <a:cubicBezTo>
                      <a:pt x="1270" y="5304"/>
                      <a:pt x="1492" y="5260"/>
                      <a:pt x="1691" y="5194"/>
                    </a:cubicBezTo>
                    <a:cubicBezTo>
                      <a:pt x="3227" y="4682"/>
                      <a:pt x="4286" y="3039"/>
                      <a:pt x="4132" y="1419"/>
                    </a:cubicBezTo>
                    <a:cubicBezTo>
                      <a:pt x="4072" y="884"/>
                      <a:pt x="3846" y="288"/>
                      <a:pt x="3334" y="74"/>
                    </a:cubicBezTo>
                    <a:cubicBezTo>
                      <a:pt x="3220" y="24"/>
                      <a:pt x="3107" y="1"/>
                      <a:pt x="299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766;p88"/>
              <p:cNvSpPr/>
              <p:nvPr/>
            </p:nvSpPr>
            <p:spPr>
              <a:xfrm>
                <a:off x="6139325" y="1344575"/>
                <a:ext cx="4728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8913" h="11243" extrusionOk="0">
                    <a:moveTo>
                      <a:pt x="12561" y="0"/>
                    </a:moveTo>
                    <a:cubicBezTo>
                      <a:pt x="12161" y="0"/>
                      <a:pt x="11760" y="40"/>
                      <a:pt x="11364" y="122"/>
                    </a:cubicBezTo>
                    <a:cubicBezTo>
                      <a:pt x="9993" y="416"/>
                      <a:pt x="8672" y="1167"/>
                      <a:pt x="7291" y="1167"/>
                    </a:cubicBezTo>
                    <a:cubicBezTo>
                      <a:pt x="7161" y="1167"/>
                      <a:pt x="7030" y="1160"/>
                      <a:pt x="6899" y="1146"/>
                    </a:cubicBezTo>
                    <a:cubicBezTo>
                      <a:pt x="5677" y="1008"/>
                      <a:pt x="4532" y="216"/>
                      <a:pt x="3343" y="216"/>
                    </a:cubicBezTo>
                    <a:cubicBezTo>
                      <a:pt x="3200" y="216"/>
                      <a:pt x="3055" y="227"/>
                      <a:pt x="2910" y="253"/>
                    </a:cubicBezTo>
                    <a:cubicBezTo>
                      <a:pt x="2006" y="420"/>
                      <a:pt x="1232" y="1170"/>
                      <a:pt x="1053" y="2075"/>
                    </a:cubicBezTo>
                    <a:cubicBezTo>
                      <a:pt x="874" y="2980"/>
                      <a:pt x="1303" y="3968"/>
                      <a:pt x="2077" y="4456"/>
                    </a:cubicBezTo>
                    <a:cubicBezTo>
                      <a:pt x="1944" y="4405"/>
                      <a:pt x="1807" y="4381"/>
                      <a:pt x="1671" y="4381"/>
                    </a:cubicBezTo>
                    <a:cubicBezTo>
                      <a:pt x="989" y="4381"/>
                      <a:pt x="319" y="4978"/>
                      <a:pt x="220" y="5682"/>
                    </a:cubicBezTo>
                    <a:cubicBezTo>
                      <a:pt x="0" y="7338"/>
                      <a:pt x="1677" y="8033"/>
                      <a:pt x="3095" y="8033"/>
                    </a:cubicBezTo>
                    <a:cubicBezTo>
                      <a:pt x="3370" y="8033"/>
                      <a:pt x="3635" y="8007"/>
                      <a:pt x="3875" y="7956"/>
                    </a:cubicBezTo>
                    <a:lnTo>
                      <a:pt x="3875" y="7956"/>
                    </a:lnTo>
                    <a:cubicBezTo>
                      <a:pt x="3208" y="8123"/>
                      <a:pt x="2732" y="8528"/>
                      <a:pt x="3280" y="8861"/>
                    </a:cubicBezTo>
                    <a:cubicBezTo>
                      <a:pt x="3387" y="8928"/>
                      <a:pt x="3553" y="8954"/>
                      <a:pt x="3751" y="8954"/>
                    </a:cubicBezTo>
                    <a:cubicBezTo>
                      <a:pt x="4407" y="8954"/>
                      <a:pt x="5413" y="8669"/>
                      <a:pt x="5816" y="8623"/>
                    </a:cubicBezTo>
                    <a:cubicBezTo>
                      <a:pt x="6498" y="8562"/>
                      <a:pt x="7230" y="8494"/>
                      <a:pt x="7953" y="8494"/>
                    </a:cubicBezTo>
                    <a:cubicBezTo>
                      <a:pt x="8505" y="8494"/>
                      <a:pt x="9051" y="8534"/>
                      <a:pt x="9566" y="8647"/>
                    </a:cubicBezTo>
                    <a:cubicBezTo>
                      <a:pt x="10551" y="8866"/>
                      <a:pt x="11434" y="9400"/>
                      <a:pt x="12372" y="9400"/>
                    </a:cubicBezTo>
                    <a:cubicBezTo>
                      <a:pt x="12761" y="9400"/>
                      <a:pt x="13159" y="9308"/>
                      <a:pt x="13578" y="9064"/>
                    </a:cubicBezTo>
                    <a:lnTo>
                      <a:pt x="13578" y="9064"/>
                    </a:lnTo>
                    <a:cubicBezTo>
                      <a:pt x="13450" y="9145"/>
                      <a:pt x="14724" y="11242"/>
                      <a:pt x="15965" y="11242"/>
                    </a:cubicBezTo>
                    <a:cubicBezTo>
                      <a:pt x="16377" y="11242"/>
                      <a:pt x="16786" y="11011"/>
                      <a:pt x="17138" y="10397"/>
                    </a:cubicBezTo>
                    <a:cubicBezTo>
                      <a:pt x="17567" y="9647"/>
                      <a:pt x="17829" y="8457"/>
                      <a:pt x="18162" y="7635"/>
                    </a:cubicBezTo>
                    <a:cubicBezTo>
                      <a:pt x="18603" y="6540"/>
                      <a:pt x="18912" y="5349"/>
                      <a:pt x="18615" y="4170"/>
                    </a:cubicBezTo>
                    <a:cubicBezTo>
                      <a:pt x="18424" y="3432"/>
                      <a:pt x="17996" y="2706"/>
                      <a:pt x="17269" y="1980"/>
                    </a:cubicBezTo>
                    <a:cubicBezTo>
                      <a:pt x="16040" y="750"/>
                      <a:pt x="14306" y="0"/>
                      <a:pt x="12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767;p88"/>
              <p:cNvSpPr/>
              <p:nvPr/>
            </p:nvSpPr>
            <p:spPr>
              <a:xfrm>
                <a:off x="6346900" y="4560225"/>
                <a:ext cx="273275" cy="318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758" extrusionOk="0">
                    <a:moveTo>
                      <a:pt x="4263" y="0"/>
                    </a:moveTo>
                    <a:lnTo>
                      <a:pt x="4263" y="0"/>
                    </a:lnTo>
                    <a:cubicBezTo>
                      <a:pt x="4918" y="3608"/>
                      <a:pt x="3109" y="5572"/>
                      <a:pt x="1275" y="8346"/>
                    </a:cubicBezTo>
                    <a:cubicBezTo>
                      <a:pt x="656" y="9287"/>
                      <a:pt x="1" y="10489"/>
                      <a:pt x="465" y="11501"/>
                    </a:cubicBezTo>
                    <a:cubicBezTo>
                      <a:pt x="879" y="12400"/>
                      <a:pt x="1835" y="12758"/>
                      <a:pt x="2995" y="12758"/>
                    </a:cubicBezTo>
                    <a:cubicBezTo>
                      <a:pt x="5108" y="12758"/>
                      <a:pt x="7897" y="11571"/>
                      <a:pt x="9312" y="10311"/>
                    </a:cubicBezTo>
                    <a:cubicBezTo>
                      <a:pt x="9693" y="9977"/>
                      <a:pt x="9967" y="9632"/>
                      <a:pt x="10109" y="9311"/>
                    </a:cubicBezTo>
                    <a:cubicBezTo>
                      <a:pt x="10931" y="7465"/>
                      <a:pt x="10169" y="5822"/>
                      <a:pt x="9788" y="4036"/>
                    </a:cubicBezTo>
                    <a:cubicBezTo>
                      <a:pt x="9705" y="3705"/>
                      <a:pt x="9328" y="714"/>
                      <a:pt x="9593" y="714"/>
                    </a:cubicBezTo>
                    <a:cubicBezTo>
                      <a:pt x="9594" y="714"/>
                      <a:pt x="9596" y="714"/>
                      <a:pt x="9597" y="714"/>
                    </a:cubicBezTo>
                    <a:cubicBezTo>
                      <a:pt x="7823" y="476"/>
                      <a:pt x="6037" y="238"/>
                      <a:pt x="4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768;p88"/>
              <p:cNvSpPr/>
              <p:nvPr/>
            </p:nvSpPr>
            <p:spPr>
              <a:xfrm>
                <a:off x="5759925" y="4560225"/>
                <a:ext cx="4093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7967" extrusionOk="0">
                    <a:moveTo>
                      <a:pt x="15169" y="0"/>
                    </a:moveTo>
                    <a:lnTo>
                      <a:pt x="15169" y="0"/>
                    </a:lnTo>
                    <a:cubicBezTo>
                      <a:pt x="14004" y="262"/>
                      <a:pt x="13210" y="368"/>
                      <a:pt x="12428" y="368"/>
                    </a:cubicBezTo>
                    <a:cubicBezTo>
                      <a:pt x="11573" y="368"/>
                      <a:pt x="10731" y="241"/>
                      <a:pt x="9431" y="48"/>
                    </a:cubicBezTo>
                    <a:lnTo>
                      <a:pt x="5037" y="3060"/>
                    </a:lnTo>
                    <a:cubicBezTo>
                      <a:pt x="5037" y="3060"/>
                      <a:pt x="1" y="6275"/>
                      <a:pt x="382" y="7632"/>
                    </a:cubicBezTo>
                    <a:cubicBezTo>
                      <a:pt x="447" y="7869"/>
                      <a:pt x="916" y="7967"/>
                      <a:pt x="1646" y="7967"/>
                    </a:cubicBezTo>
                    <a:cubicBezTo>
                      <a:pt x="5053" y="7967"/>
                      <a:pt x="14134" y="5834"/>
                      <a:pt x="14134" y="5834"/>
                    </a:cubicBezTo>
                    <a:cubicBezTo>
                      <a:pt x="14134" y="5834"/>
                      <a:pt x="16372" y="5310"/>
                      <a:pt x="15717" y="2941"/>
                    </a:cubicBezTo>
                    <a:cubicBezTo>
                      <a:pt x="15324" y="1512"/>
                      <a:pt x="14907" y="1238"/>
                      <a:pt x="15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769;p88"/>
              <p:cNvSpPr/>
              <p:nvPr/>
            </p:nvSpPr>
            <p:spPr>
              <a:xfrm>
                <a:off x="5898650" y="3001975"/>
                <a:ext cx="797150" cy="164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65766" extrusionOk="0">
                    <a:moveTo>
                      <a:pt x="28111" y="65449"/>
                    </a:moveTo>
                    <a:cubicBezTo>
                      <a:pt x="28111" y="65449"/>
                      <a:pt x="28110" y="65450"/>
                      <a:pt x="28107" y="65450"/>
                    </a:cubicBezTo>
                    <a:lnTo>
                      <a:pt x="28107" y="65450"/>
                    </a:lnTo>
                    <a:cubicBezTo>
                      <a:pt x="28108" y="65453"/>
                      <a:pt x="28108" y="65454"/>
                      <a:pt x="28109" y="65454"/>
                    </a:cubicBezTo>
                    <a:cubicBezTo>
                      <a:pt x="28109" y="65454"/>
                      <a:pt x="28110" y="65453"/>
                      <a:pt x="28111" y="65449"/>
                    </a:cubicBezTo>
                    <a:close/>
                    <a:moveTo>
                      <a:pt x="10097" y="1"/>
                    </a:moveTo>
                    <a:lnTo>
                      <a:pt x="0" y="32160"/>
                    </a:lnTo>
                    <a:cubicBezTo>
                      <a:pt x="0" y="32160"/>
                      <a:pt x="2381" y="61020"/>
                      <a:pt x="2798" y="62616"/>
                    </a:cubicBezTo>
                    <a:cubicBezTo>
                      <a:pt x="2967" y="63263"/>
                      <a:pt x="4117" y="63464"/>
                      <a:pt x="5485" y="63464"/>
                    </a:cubicBezTo>
                    <a:cubicBezTo>
                      <a:pt x="7489" y="63464"/>
                      <a:pt x="9962" y="63034"/>
                      <a:pt x="10513" y="62949"/>
                    </a:cubicBezTo>
                    <a:cubicBezTo>
                      <a:pt x="11454" y="62806"/>
                      <a:pt x="10001" y="34339"/>
                      <a:pt x="10001" y="34339"/>
                    </a:cubicBezTo>
                    <a:lnTo>
                      <a:pt x="14835" y="16324"/>
                    </a:lnTo>
                    <a:lnTo>
                      <a:pt x="17300" y="16574"/>
                    </a:lnTo>
                    <a:cubicBezTo>
                      <a:pt x="17300" y="16574"/>
                      <a:pt x="19836" y="63533"/>
                      <a:pt x="22110" y="64973"/>
                    </a:cubicBezTo>
                    <a:cubicBezTo>
                      <a:pt x="23087" y="65589"/>
                      <a:pt x="24326" y="65766"/>
                      <a:pt x="25424" y="65766"/>
                    </a:cubicBezTo>
                    <a:cubicBezTo>
                      <a:pt x="26846" y="65766"/>
                      <a:pt x="28032" y="65470"/>
                      <a:pt x="28107" y="65450"/>
                    </a:cubicBezTo>
                    <a:lnTo>
                      <a:pt x="28107" y="65450"/>
                    </a:lnTo>
                    <a:cubicBezTo>
                      <a:pt x="28027" y="64969"/>
                      <a:pt x="30657" y="19578"/>
                      <a:pt x="31516" y="13515"/>
                    </a:cubicBezTo>
                    <a:cubicBezTo>
                      <a:pt x="31885" y="10848"/>
                      <a:pt x="31599" y="870"/>
                      <a:pt x="31599" y="870"/>
                    </a:cubicBezTo>
                    <a:lnTo>
                      <a:pt x="100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770;p88"/>
              <p:cNvSpPr/>
              <p:nvPr/>
            </p:nvSpPr>
            <p:spPr>
              <a:xfrm>
                <a:off x="6123675" y="1912025"/>
                <a:ext cx="715275" cy="1165625"/>
              </a:xfrm>
              <a:custGeom>
                <a:avLst/>
                <a:gdLst/>
                <a:ahLst/>
                <a:cxnLst/>
                <a:rect l="l" t="t" r="r" b="b"/>
                <a:pathLst>
                  <a:path w="28611" h="46625" extrusionOk="0">
                    <a:moveTo>
                      <a:pt x="28611" y="5582"/>
                    </a:moveTo>
                    <a:cubicBezTo>
                      <a:pt x="28611" y="5583"/>
                      <a:pt x="28611" y="5583"/>
                      <a:pt x="28611" y="5583"/>
                    </a:cubicBezTo>
                    <a:lnTo>
                      <a:pt x="28611" y="5583"/>
                    </a:lnTo>
                    <a:cubicBezTo>
                      <a:pt x="28611" y="5583"/>
                      <a:pt x="28611" y="5583"/>
                      <a:pt x="28611" y="5582"/>
                    </a:cubicBezTo>
                    <a:close/>
                    <a:moveTo>
                      <a:pt x="15182" y="1"/>
                    </a:moveTo>
                    <a:cubicBezTo>
                      <a:pt x="14929" y="1"/>
                      <a:pt x="14674" y="8"/>
                      <a:pt x="14419" y="22"/>
                    </a:cubicBezTo>
                    <a:cubicBezTo>
                      <a:pt x="11299" y="201"/>
                      <a:pt x="9073" y="939"/>
                      <a:pt x="6049" y="1701"/>
                    </a:cubicBezTo>
                    <a:cubicBezTo>
                      <a:pt x="5489" y="1832"/>
                      <a:pt x="1655" y="4177"/>
                      <a:pt x="1310" y="7333"/>
                    </a:cubicBezTo>
                    <a:cubicBezTo>
                      <a:pt x="846" y="11536"/>
                      <a:pt x="1072" y="18620"/>
                      <a:pt x="869" y="24894"/>
                    </a:cubicBezTo>
                    <a:cubicBezTo>
                      <a:pt x="738" y="28657"/>
                      <a:pt x="643" y="32407"/>
                      <a:pt x="572" y="36158"/>
                    </a:cubicBezTo>
                    <a:cubicBezTo>
                      <a:pt x="560" y="36908"/>
                      <a:pt x="0" y="44480"/>
                      <a:pt x="477" y="44659"/>
                    </a:cubicBezTo>
                    <a:cubicBezTo>
                      <a:pt x="3911" y="45970"/>
                      <a:pt x="7584" y="46625"/>
                      <a:pt x="11257" y="46625"/>
                    </a:cubicBezTo>
                    <a:cubicBezTo>
                      <a:pt x="13618" y="46625"/>
                      <a:pt x="15979" y="46354"/>
                      <a:pt x="18276" y="45814"/>
                    </a:cubicBezTo>
                    <a:cubicBezTo>
                      <a:pt x="20146" y="45373"/>
                      <a:pt x="23063" y="45194"/>
                      <a:pt x="23325" y="43027"/>
                    </a:cubicBezTo>
                    <a:cubicBezTo>
                      <a:pt x="23551" y="41099"/>
                      <a:pt x="22848" y="39003"/>
                      <a:pt x="22729" y="37086"/>
                    </a:cubicBezTo>
                    <a:cubicBezTo>
                      <a:pt x="22325" y="30740"/>
                      <a:pt x="24599" y="24132"/>
                      <a:pt x="24194" y="17798"/>
                    </a:cubicBezTo>
                    <a:cubicBezTo>
                      <a:pt x="23849" y="12369"/>
                      <a:pt x="26753" y="10690"/>
                      <a:pt x="28611" y="5583"/>
                    </a:cubicBezTo>
                    <a:lnTo>
                      <a:pt x="28611" y="5583"/>
                    </a:lnTo>
                    <a:cubicBezTo>
                      <a:pt x="28610" y="5584"/>
                      <a:pt x="28609" y="5584"/>
                      <a:pt x="28608" y="5584"/>
                    </a:cubicBezTo>
                    <a:cubicBezTo>
                      <a:pt x="28441" y="5584"/>
                      <a:pt x="22328" y="1"/>
                      <a:pt x="15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771;p88"/>
              <p:cNvSpPr/>
              <p:nvPr/>
            </p:nvSpPr>
            <p:spPr>
              <a:xfrm>
                <a:off x="6237675" y="1875575"/>
                <a:ext cx="416750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5238" extrusionOk="0">
                    <a:moveTo>
                      <a:pt x="11808" y="0"/>
                    </a:moveTo>
                    <a:cubicBezTo>
                      <a:pt x="11494" y="0"/>
                      <a:pt x="11182" y="45"/>
                      <a:pt x="10895" y="135"/>
                    </a:cubicBezTo>
                    <a:cubicBezTo>
                      <a:pt x="10145" y="373"/>
                      <a:pt x="9585" y="885"/>
                      <a:pt x="8859" y="1147"/>
                    </a:cubicBezTo>
                    <a:cubicBezTo>
                      <a:pt x="8240" y="1373"/>
                      <a:pt x="7525" y="1397"/>
                      <a:pt x="6846" y="1421"/>
                    </a:cubicBezTo>
                    <a:cubicBezTo>
                      <a:pt x="5906" y="1456"/>
                      <a:pt x="4965" y="1480"/>
                      <a:pt x="4025" y="1516"/>
                    </a:cubicBezTo>
                    <a:cubicBezTo>
                      <a:pt x="3870" y="1516"/>
                      <a:pt x="3715" y="1528"/>
                      <a:pt x="3572" y="1528"/>
                    </a:cubicBezTo>
                    <a:cubicBezTo>
                      <a:pt x="2977" y="1552"/>
                      <a:pt x="2394" y="1611"/>
                      <a:pt x="1846" y="1778"/>
                    </a:cubicBezTo>
                    <a:cubicBezTo>
                      <a:pt x="0" y="2337"/>
                      <a:pt x="429" y="3576"/>
                      <a:pt x="1834" y="4409"/>
                    </a:cubicBezTo>
                    <a:cubicBezTo>
                      <a:pt x="2854" y="5018"/>
                      <a:pt x="4185" y="5237"/>
                      <a:pt x="5546" y="5237"/>
                    </a:cubicBezTo>
                    <a:cubicBezTo>
                      <a:pt x="7060" y="5237"/>
                      <a:pt x="8613" y="4966"/>
                      <a:pt x="9823" y="4659"/>
                    </a:cubicBezTo>
                    <a:cubicBezTo>
                      <a:pt x="11621" y="4207"/>
                      <a:pt x="16669" y="2028"/>
                      <a:pt x="13181" y="313"/>
                    </a:cubicBezTo>
                    <a:cubicBezTo>
                      <a:pt x="12771" y="105"/>
                      <a:pt x="12287" y="0"/>
                      <a:pt x="11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772;p88"/>
              <p:cNvSpPr/>
              <p:nvPr/>
            </p:nvSpPr>
            <p:spPr>
              <a:xfrm>
                <a:off x="4715750" y="4561400"/>
                <a:ext cx="406325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9098" extrusionOk="0">
                    <a:moveTo>
                      <a:pt x="14610" y="1"/>
                    </a:moveTo>
                    <a:lnTo>
                      <a:pt x="14610" y="1"/>
                    </a:lnTo>
                    <a:cubicBezTo>
                      <a:pt x="13081" y="482"/>
                      <a:pt x="12190" y="630"/>
                      <a:pt x="11086" y="630"/>
                    </a:cubicBezTo>
                    <a:cubicBezTo>
                      <a:pt x="10471" y="630"/>
                      <a:pt x="9790" y="584"/>
                      <a:pt x="8895" y="525"/>
                    </a:cubicBezTo>
                    <a:lnTo>
                      <a:pt x="4763" y="3894"/>
                    </a:lnTo>
                    <a:cubicBezTo>
                      <a:pt x="4763" y="3894"/>
                      <a:pt x="1" y="7525"/>
                      <a:pt x="489" y="8847"/>
                    </a:cubicBezTo>
                    <a:cubicBezTo>
                      <a:pt x="554" y="9022"/>
                      <a:pt x="844" y="9098"/>
                      <a:pt x="1297" y="9098"/>
                    </a:cubicBezTo>
                    <a:cubicBezTo>
                      <a:pt x="4237" y="9098"/>
                      <a:pt x="14062" y="5906"/>
                      <a:pt x="14062" y="5906"/>
                    </a:cubicBezTo>
                    <a:cubicBezTo>
                      <a:pt x="14062" y="5906"/>
                      <a:pt x="16253" y="5204"/>
                      <a:pt x="15407" y="2894"/>
                    </a:cubicBezTo>
                    <a:cubicBezTo>
                      <a:pt x="14884" y="1489"/>
                      <a:pt x="14443" y="1251"/>
                      <a:pt x="14610" y="1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773;p88"/>
              <p:cNvSpPr/>
              <p:nvPr/>
            </p:nvSpPr>
            <p:spPr>
              <a:xfrm>
                <a:off x="5331600" y="4570325"/>
                <a:ext cx="40990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63" extrusionOk="0">
                    <a:moveTo>
                      <a:pt x="6894" y="1"/>
                    </a:moveTo>
                    <a:cubicBezTo>
                      <a:pt x="5554" y="214"/>
                      <a:pt x="4701" y="353"/>
                      <a:pt x="3814" y="353"/>
                    </a:cubicBezTo>
                    <a:cubicBezTo>
                      <a:pt x="3063" y="353"/>
                      <a:pt x="2287" y="253"/>
                      <a:pt x="1168" y="13"/>
                    </a:cubicBezTo>
                    <a:lnTo>
                      <a:pt x="1168" y="13"/>
                    </a:lnTo>
                    <a:cubicBezTo>
                      <a:pt x="1441" y="1239"/>
                      <a:pt x="1013" y="1525"/>
                      <a:pt x="632" y="2966"/>
                    </a:cubicBezTo>
                    <a:cubicBezTo>
                      <a:pt x="1" y="5335"/>
                      <a:pt x="2251" y="5835"/>
                      <a:pt x="2251" y="5835"/>
                    </a:cubicBezTo>
                    <a:cubicBezTo>
                      <a:pt x="2251" y="5835"/>
                      <a:pt x="11214" y="7863"/>
                      <a:pt x="14691" y="7863"/>
                    </a:cubicBezTo>
                    <a:cubicBezTo>
                      <a:pt x="15468" y="7863"/>
                      <a:pt x="15971" y="7762"/>
                      <a:pt x="16038" y="7514"/>
                    </a:cubicBezTo>
                    <a:cubicBezTo>
                      <a:pt x="16396" y="6168"/>
                      <a:pt x="11324" y="2977"/>
                      <a:pt x="11324" y="2977"/>
                    </a:cubicBezTo>
                    <a:lnTo>
                      <a:pt x="6894" y="1"/>
                    </a:ln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774;p88"/>
              <p:cNvSpPr/>
              <p:nvPr/>
            </p:nvSpPr>
            <p:spPr>
              <a:xfrm>
                <a:off x="5000025" y="1050150"/>
                <a:ext cx="292725" cy="223425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8937" extrusionOk="0">
                    <a:moveTo>
                      <a:pt x="9969" y="0"/>
                    </a:moveTo>
                    <a:cubicBezTo>
                      <a:pt x="9611" y="0"/>
                      <a:pt x="9253" y="45"/>
                      <a:pt x="9013" y="100"/>
                    </a:cubicBezTo>
                    <a:cubicBezTo>
                      <a:pt x="7239" y="529"/>
                      <a:pt x="4727" y="1779"/>
                      <a:pt x="3393" y="3065"/>
                    </a:cubicBezTo>
                    <a:cubicBezTo>
                      <a:pt x="2227" y="4172"/>
                      <a:pt x="0" y="6482"/>
                      <a:pt x="1584" y="8113"/>
                    </a:cubicBezTo>
                    <a:cubicBezTo>
                      <a:pt x="2157" y="8706"/>
                      <a:pt x="2872" y="8937"/>
                      <a:pt x="3651" y="8937"/>
                    </a:cubicBezTo>
                    <a:cubicBezTo>
                      <a:pt x="5749" y="8937"/>
                      <a:pt x="8304" y="7257"/>
                      <a:pt x="9763" y="6458"/>
                    </a:cubicBezTo>
                    <a:cubicBezTo>
                      <a:pt x="9120" y="5720"/>
                      <a:pt x="8263" y="5910"/>
                      <a:pt x="7430" y="5791"/>
                    </a:cubicBezTo>
                    <a:cubicBezTo>
                      <a:pt x="7858" y="5220"/>
                      <a:pt x="9382" y="4089"/>
                      <a:pt x="9882" y="3577"/>
                    </a:cubicBezTo>
                    <a:cubicBezTo>
                      <a:pt x="10049" y="3422"/>
                      <a:pt x="10192" y="3255"/>
                      <a:pt x="10347" y="3077"/>
                    </a:cubicBezTo>
                    <a:cubicBezTo>
                      <a:pt x="10561" y="2803"/>
                      <a:pt x="11156" y="2315"/>
                      <a:pt x="11156" y="1946"/>
                    </a:cubicBezTo>
                    <a:cubicBezTo>
                      <a:pt x="11167" y="1914"/>
                      <a:pt x="11054" y="1236"/>
                      <a:pt x="10911" y="1236"/>
                    </a:cubicBezTo>
                    <a:cubicBezTo>
                      <a:pt x="10895" y="1236"/>
                      <a:pt x="10878" y="1244"/>
                      <a:pt x="10862" y="1264"/>
                    </a:cubicBezTo>
                    <a:lnTo>
                      <a:pt x="10862" y="1264"/>
                    </a:lnTo>
                    <a:cubicBezTo>
                      <a:pt x="11709" y="262"/>
                      <a:pt x="10840" y="0"/>
                      <a:pt x="996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775;p88"/>
              <p:cNvSpPr/>
              <p:nvPr/>
            </p:nvSpPr>
            <p:spPr>
              <a:xfrm>
                <a:off x="4621700" y="1172800"/>
                <a:ext cx="643550" cy="1012150"/>
              </a:xfrm>
              <a:custGeom>
                <a:avLst/>
                <a:gdLst/>
                <a:ahLst/>
                <a:cxnLst/>
                <a:rect l="l" t="t" r="r" b="b"/>
                <a:pathLst>
                  <a:path w="25742" h="40486" extrusionOk="0">
                    <a:moveTo>
                      <a:pt x="16616" y="1"/>
                    </a:moveTo>
                    <a:cubicBezTo>
                      <a:pt x="16472" y="1"/>
                      <a:pt x="16345" y="43"/>
                      <a:pt x="16240" y="135"/>
                    </a:cubicBezTo>
                    <a:cubicBezTo>
                      <a:pt x="15312" y="957"/>
                      <a:pt x="4346" y="13625"/>
                      <a:pt x="560" y="17709"/>
                    </a:cubicBezTo>
                    <a:cubicBezTo>
                      <a:pt x="572" y="17721"/>
                      <a:pt x="572" y="17721"/>
                      <a:pt x="572" y="17721"/>
                    </a:cubicBezTo>
                    <a:cubicBezTo>
                      <a:pt x="667" y="18066"/>
                      <a:pt x="358" y="20364"/>
                      <a:pt x="131" y="21924"/>
                    </a:cubicBezTo>
                    <a:cubicBezTo>
                      <a:pt x="0" y="22840"/>
                      <a:pt x="310" y="23781"/>
                      <a:pt x="965" y="24448"/>
                    </a:cubicBezTo>
                    <a:lnTo>
                      <a:pt x="16991" y="40485"/>
                    </a:lnTo>
                    <a:lnTo>
                      <a:pt x="25742" y="29686"/>
                    </a:lnTo>
                    <a:lnTo>
                      <a:pt x="19122" y="28353"/>
                    </a:lnTo>
                    <a:lnTo>
                      <a:pt x="9894" y="20483"/>
                    </a:lnTo>
                    <a:cubicBezTo>
                      <a:pt x="9466" y="20114"/>
                      <a:pt x="9394" y="19483"/>
                      <a:pt x="9740" y="19030"/>
                    </a:cubicBezTo>
                    <a:lnTo>
                      <a:pt x="21027" y="3933"/>
                    </a:lnTo>
                    <a:cubicBezTo>
                      <a:pt x="21027" y="3933"/>
                      <a:pt x="18014" y="1"/>
                      <a:pt x="16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776;p88"/>
              <p:cNvSpPr/>
              <p:nvPr/>
            </p:nvSpPr>
            <p:spPr>
              <a:xfrm>
                <a:off x="4903275" y="2854350"/>
                <a:ext cx="379550" cy="1733675"/>
              </a:xfrm>
              <a:custGeom>
                <a:avLst/>
                <a:gdLst/>
                <a:ahLst/>
                <a:cxnLst/>
                <a:rect l="l" t="t" r="r" b="b"/>
                <a:pathLst>
                  <a:path w="15182" h="69347" extrusionOk="0">
                    <a:moveTo>
                      <a:pt x="3061" y="0"/>
                    </a:moveTo>
                    <a:lnTo>
                      <a:pt x="1" y="69009"/>
                    </a:lnTo>
                    <a:cubicBezTo>
                      <a:pt x="1" y="69009"/>
                      <a:pt x="2173" y="69347"/>
                      <a:pt x="4333" y="69347"/>
                    </a:cubicBezTo>
                    <a:cubicBezTo>
                      <a:pt x="6246" y="69347"/>
                      <a:pt x="8151" y="69082"/>
                      <a:pt x="8526" y="68080"/>
                    </a:cubicBezTo>
                    <a:cubicBezTo>
                      <a:pt x="9323" y="65949"/>
                      <a:pt x="15181" y="3465"/>
                      <a:pt x="15181" y="3465"/>
                    </a:cubicBezTo>
                    <a:lnTo>
                      <a:pt x="3061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777;p88"/>
              <p:cNvSpPr/>
              <p:nvPr/>
            </p:nvSpPr>
            <p:spPr>
              <a:xfrm>
                <a:off x="5003300" y="2857625"/>
                <a:ext cx="609325" cy="1744775"/>
              </a:xfrm>
              <a:custGeom>
                <a:avLst/>
                <a:gdLst/>
                <a:ahLst/>
                <a:cxnLst/>
                <a:rect l="l" t="t" r="r" b="b"/>
                <a:pathLst>
                  <a:path w="24373" h="69791" extrusionOk="0">
                    <a:moveTo>
                      <a:pt x="0" y="0"/>
                    </a:moveTo>
                    <a:lnTo>
                      <a:pt x="7453" y="9859"/>
                    </a:lnTo>
                    <a:lnTo>
                      <a:pt x="10382" y="14526"/>
                    </a:lnTo>
                    <a:cubicBezTo>
                      <a:pt x="10382" y="14526"/>
                      <a:pt x="12514" y="67675"/>
                      <a:pt x="13311" y="69140"/>
                    </a:cubicBezTo>
                    <a:cubicBezTo>
                      <a:pt x="13581" y="69628"/>
                      <a:pt x="14708" y="69791"/>
                      <a:pt x="16091" y="69791"/>
                    </a:cubicBezTo>
                    <a:cubicBezTo>
                      <a:pt x="18857" y="69791"/>
                      <a:pt x="22646" y="69140"/>
                      <a:pt x="22646" y="69140"/>
                    </a:cubicBezTo>
                    <a:lnTo>
                      <a:pt x="24372" y="3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778;p88"/>
              <p:cNvSpPr/>
              <p:nvPr/>
            </p:nvSpPr>
            <p:spPr>
              <a:xfrm>
                <a:off x="4978300" y="1867925"/>
                <a:ext cx="622400" cy="1157600"/>
              </a:xfrm>
              <a:custGeom>
                <a:avLst/>
                <a:gdLst/>
                <a:ahLst/>
                <a:cxnLst/>
                <a:rect l="l" t="t" r="r" b="b"/>
                <a:pathLst>
                  <a:path w="24896" h="46304" extrusionOk="0">
                    <a:moveTo>
                      <a:pt x="23813" y="33897"/>
                    </a:moveTo>
                    <a:cubicBezTo>
                      <a:pt x="23360" y="37362"/>
                      <a:pt x="22765" y="40851"/>
                      <a:pt x="23217" y="44303"/>
                    </a:cubicBezTo>
                    <a:cubicBezTo>
                      <a:pt x="17812" y="46244"/>
                      <a:pt x="11763" y="46304"/>
                      <a:pt x="6322" y="44458"/>
                    </a:cubicBezTo>
                    <a:cubicBezTo>
                      <a:pt x="4489" y="43839"/>
                      <a:pt x="2643" y="42934"/>
                      <a:pt x="1572" y="41327"/>
                    </a:cubicBezTo>
                    <a:cubicBezTo>
                      <a:pt x="0" y="38981"/>
                      <a:pt x="500" y="35886"/>
                      <a:pt x="1084" y="33123"/>
                    </a:cubicBezTo>
                    <a:cubicBezTo>
                      <a:pt x="2786" y="25039"/>
                      <a:pt x="4679" y="17002"/>
                      <a:pt x="6775" y="9013"/>
                    </a:cubicBezTo>
                    <a:cubicBezTo>
                      <a:pt x="7215" y="7299"/>
                      <a:pt x="7739" y="4846"/>
                      <a:pt x="8858" y="3477"/>
                    </a:cubicBezTo>
                    <a:cubicBezTo>
                      <a:pt x="10716" y="1215"/>
                      <a:pt x="13799" y="1286"/>
                      <a:pt x="16585" y="1512"/>
                    </a:cubicBezTo>
                    <a:cubicBezTo>
                      <a:pt x="18383" y="1655"/>
                      <a:pt x="21098" y="0"/>
                      <a:pt x="22574" y="1215"/>
                    </a:cubicBezTo>
                    <a:cubicBezTo>
                      <a:pt x="24515" y="2810"/>
                      <a:pt x="24467" y="8323"/>
                      <a:pt x="24598" y="10537"/>
                    </a:cubicBezTo>
                    <a:cubicBezTo>
                      <a:pt x="24825" y="14192"/>
                      <a:pt x="24896" y="17848"/>
                      <a:pt x="24789" y="21503"/>
                    </a:cubicBezTo>
                    <a:cubicBezTo>
                      <a:pt x="24670" y="25646"/>
                      <a:pt x="24348" y="29790"/>
                      <a:pt x="23813" y="338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779;p88"/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780;p88"/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781;p88"/>
              <p:cNvSpPr/>
              <p:nvPr/>
            </p:nvSpPr>
            <p:spPr>
              <a:xfrm>
                <a:off x="5550375" y="1540175"/>
                <a:ext cx="116725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5720" extrusionOk="0">
                    <a:moveTo>
                      <a:pt x="3297" y="1"/>
                    </a:moveTo>
                    <a:cubicBezTo>
                      <a:pt x="1954" y="1"/>
                      <a:pt x="682" y="2978"/>
                      <a:pt x="334" y="3859"/>
                    </a:cubicBezTo>
                    <a:cubicBezTo>
                      <a:pt x="144" y="4359"/>
                      <a:pt x="1" y="4978"/>
                      <a:pt x="346" y="5395"/>
                    </a:cubicBezTo>
                    <a:cubicBezTo>
                      <a:pt x="551" y="5629"/>
                      <a:pt x="858" y="5719"/>
                      <a:pt x="1177" y="5719"/>
                    </a:cubicBezTo>
                    <a:cubicBezTo>
                      <a:pt x="1395" y="5719"/>
                      <a:pt x="1620" y="5677"/>
                      <a:pt x="1823" y="5609"/>
                    </a:cubicBezTo>
                    <a:cubicBezTo>
                      <a:pt x="3489" y="5074"/>
                      <a:pt x="4668" y="3300"/>
                      <a:pt x="4513" y="1561"/>
                    </a:cubicBezTo>
                    <a:cubicBezTo>
                      <a:pt x="4454" y="966"/>
                      <a:pt x="4216" y="323"/>
                      <a:pt x="3680" y="85"/>
                    </a:cubicBezTo>
                    <a:cubicBezTo>
                      <a:pt x="3552" y="27"/>
                      <a:pt x="3424" y="1"/>
                      <a:pt x="3297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782;p88"/>
              <p:cNvSpPr/>
              <p:nvPr/>
            </p:nvSpPr>
            <p:spPr>
              <a:xfrm>
                <a:off x="5164625" y="1540175"/>
                <a:ext cx="116700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5720" extrusionOk="0">
                    <a:moveTo>
                      <a:pt x="1371" y="1"/>
                    </a:moveTo>
                    <a:cubicBezTo>
                      <a:pt x="1244" y="1"/>
                      <a:pt x="1116" y="27"/>
                      <a:pt x="989" y="85"/>
                    </a:cubicBezTo>
                    <a:cubicBezTo>
                      <a:pt x="453" y="323"/>
                      <a:pt x="203" y="966"/>
                      <a:pt x="155" y="1561"/>
                    </a:cubicBezTo>
                    <a:cubicBezTo>
                      <a:pt x="0" y="3300"/>
                      <a:pt x="1179" y="5074"/>
                      <a:pt x="2846" y="5609"/>
                    </a:cubicBezTo>
                    <a:cubicBezTo>
                      <a:pt x="3049" y="5677"/>
                      <a:pt x="3273" y="5719"/>
                      <a:pt x="3491" y="5719"/>
                    </a:cubicBezTo>
                    <a:cubicBezTo>
                      <a:pt x="3811" y="5719"/>
                      <a:pt x="4117" y="5629"/>
                      <a:pt x="4322" y="5395"/>
                    </a:cubicBezTo>
                    <a:cubicBezTo>
                      <a:pt x="4668" y="4978"/>
                      <a:pt x="4525" y="4359"/>
                      <a:pt x="4322" y="3859"/>
                    </a:cubicBezTo>
                    <a:cubicBezTo>
                      <a:pt x="3985" y="2978"/>
                      <a:pt x="2714" y="1"/>
                      <a:pt x="1371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783;p88"/>
              <p:cNvSpPr/>
              <p:nvPr/>
            </p:nvSpPr>
            <p:spPr>
              <a:xfrm>
                <a:off x="5324175" y="1714925"/>
                <a:ext cx="167300" cy="2286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9145" extrusionOk="0">
                    <a:moveTo>
                      <a:pt x="6691" y="0"/>
                    </a:moveTo>
                    <a:lnTo>
                      <a:pt x="393" y="1882"/>
                    </a:lnTo>
                    <a:lnTo>
                      <a:pt x="83" y="6680"/>
                    </a:lnTo>
                    <a:cubicBezTo>
                      <a:pt x="0" y="8013"/>
                      <a:pt x="1060" y="9144"/>
                      <a:pt x="2405" y="9144"/>
                    </a:cubicBezTo>
                    <a:lnTo>
                      <a:pt x="3536" y="9144"/>
                    </a:lnTo>
                    <a:cubicBezTo>
                      <a:pt x="4715" y="9144"/>
                      <a:pt x="5703" y="8263"/>
                      <a:pt x="5846" y="7097"/>
                    </a:cubicBezTo>
                    <a:lnTo>
                      <a:pt x="6691" y="0"/>
                    </a:ln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784;p88"/>
              <p:cNvSpPr/>
              <p:nvPr/>
            </p:nvSpPr>
            <p:spPr>
              <a:xfrm>
                <a:off x="5326850" y="1714925"/>
                <a:ext cx="164625" cy="164275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6571" extrusionOk="0">
                    <a:moveTo>
                      <a:pt x="6584" y="0"/>
                    </a:moveTo>
                    <a:lnTo>
                      <a:pt x="286" y="1882"/>
                    </a:lnTo>
                    <a:lnTo>
                      <a:pt x="0" y="6442"/>
                    </a:lnTo>
                    <a:cubicBezTo>
                      <a:pt x="545" y="6530"/>
                      <a:pt x="1087" y="6570"/>
                      <a:pt x="1628" y="6570"/>
                    </a:cubicBezTo>
                    <a:cubicBezTo>
                      <a:pt x="3062" y="6570"/>
                      <a:pt x="4481" y="6284"/>
                      <a:pt x="5882" y="5835"/>
                    </a:cubicBezTo>
                    <a:lnTo>
                      <a:pt x="6584" y="0"/>
                    </a:lnTo>
                    <a:close/>
                  </a:path>
                </a:pathLst>
              </a:custGeom>
              <a:solidFill>
                <a:srgbClr val="D1A4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785;p88"/>
              <p:cNvSpPr/>
              <p:nvPr/>
            </p:nvSpPr>
            <p:spPr>
              <a:xfrm>
                <a:off x="5226225" y="1363250"/>
                <a:ext cx="373000" cy="460850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8434" extrusionOk="0">
                    <a:moveTo>
                      <a:pt x="4680" y="1"/>
                    </a:moveTo>
                    <a:cubicBezTo>
                      <a:pt x="3598" y="1"/>
                      <a:pt x="2568" y="359"/>
                      <a:pt x="1823" y="1435"/>
                    </a:cubicBezTo>
                    <a:cubicBezTo>
                      <a:pt x="1" y="4066"/>
                      <a:pt x="239" y="9091"/>
                      <a:pt x="477" y="12127"/>
                    </a:cubicBezTo>
                    <a:cubicBezTo>
                      <a:pt x="477" y="12162"/>
                      <a:pt x="477" y="12198"/>
                      <a:pt x="489" y="12234"/>
                    </a:cubicBezTo>
                    <a:cubicBezTo>
                      <a:pt x="644" y="13889"/>
                      <a:pt x="1406" y="15472"/>
                      <a:pt x="2597" y="16627"/>
                    </a:cubicBezTo>
                    <a:cubicBezTo>
                      <a:pt x="3894" y="17890"/>
                      <a:pt x="5365" y="18433"/>
                      <a:pt x="6909" y="18433"/>
                    </a:cubicBezTo>
                    <a:cubicBezTo>
                      <a:pt x="7987" y="18433"/>
                      <a:pt x="9101" y="18169"/>
                      <a:pt x="10217" y="17699"/>
                    </a:cubicBezTo>
                    <a:cubicBezTo>
                      <a:pt x="12467" y="16758"/>
                      <a:pt x="13562" y="15568"/>
                      <a:pt x="13884" y="13139"/>
                    </a:cubicBezTo>
                    <a:cubicBezTo>
                      <a:pt x="14217" y="10615"/>
                      <a:pt x="14919" y="8114"/>
                      <a:pt x="13979" y="5662"/>
                    </a:cubicBezTo>
                    <a:cubicBezTo>
                      <a:pt x="13467" y="4281"/>
                      <a:pt x="12538" y="3233"/>
                      <a:pt x="11502" y="2495"/>
                    </a:cubicBezTo>
                    <a:cubicBezTo>
                      <a:pt x="10478" y="1745"/>
                      <a:pt x="9335" y="1292"/>
                      <a:pt x="8204" y="852"/>
                    </a:cubicBezTo>
                    <a:cubicBezTo>
                      <a:pt x="7183" y="454"/>
                      <a:pt x="5898" y="1"/>
                      <a:pt x="4680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786;p88"/>
              <p:cNvSpPr/>
              <p:nvPr/>
            </p:nvSpPr>
            <p:spPr>
              <a:xfrm>
                <a:off x="5206600" y="1548225"/>
                <a:ext cx="38965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11980" extrusionOk="0">
                    <a:moveTo>
                      <a:pt x="1536" y="1"/>
                    </a:moveTo>
                    <a:cubicBezTo>
                      <a:pt x="1119" y="727"/>
                      <a:pt x="1119" y="1680"/>
                      <a:pt x="1536" y="2418"/>
                    </a:cubicBezTo>
                    <a:cubicBezTo>
                      <a:pt x="929" y="3097"/>
                      <a:pt x="786" y="4132"/>
                      <a:pt x="1167" y="4966"/>
                    </a:cubicBezTo>
                    <a:cubicBezTo>
                      <a:pt x="0" y="5680"/>
                      <a:pt x="548" y="8240"/>
                      <a:pt x="1143" y="9181"/>
                    </a:cubicBezTo>
                    <a:cubicBezTo>
                      <a:pt x="1691" y="10038"/>
                      <a:pt x="2560" y="10645"/>
                      <a:pt x="3477" y="11086"/>
                    </a:cubicBezTo>
                    <a:cubicBezTo>
                      <a:pt x="4705" y="11678"/>
                      <a:pt x="6070" y="11980"/>
                      <a:pt x="7436" y="11980"/>
                    </a:cubicBezTo>
                    <a:cubicBezTo>
                      <a:pt x="8348" y="11980"/>
                      <a:pt x="9260" y="11845"/>
                      <a:pt x="10132" y="11574"/>
                    </a:cubicBezTo>
                    <a:cubicBezTo>
                      <a:pt x="11823" y="11050"/>
                      <a:pt x="14597" y="9514"/>
                      <a:pt x="15109" y="7645"/>
                    </a:cubicBezTo>
                    <a:cubicBezTo>
                      <a:pt x="15585" y="5930"/>
                      <a:pt x="14561" y="3930"/>
                      <a:pt x="14812" y="2180"/>
                    </a:cubicBezTo>
                    <a:cubicBezTo>
                      <a:pt x="14847" y="1894"/>
                      <a:pt x="14895" y="1573"/>
                      <a:pt x="14776" y="1299"/>
                    </a:cubicBezTo>
                    <a:cubicBezTo>
                      <a:pt x="14688" y="1074"/>
                      <a:pt x="14456" y="890"/>
                      <a:pt x="14224" y="890"/>
                    </a:cubicBezTo>
                    <a:cubicBezTo>
                      <a:pt x="14173" y="890"/>
                      <a:pt x="14123" y="898"/>
                      <a:pt x="14073" y="918"/>
                    </a:cubicBezTo>
                    <a:cubicBezTo>
                      <a:pt x="13228" y="1275"/>
                      <a:pt x="13371" y="3966"/>
                      <a:pt x="12395" y="4561"/>
                    </a:cubicBezTo>
                    <a:cubicBezTo>
                      <a:pt x="11216" y="5275"/>
                      <a:pt x="8787" y="5347"/>
                      <a:pt x="7442" y="5359"/>
                    </a:cubicBezTo>
                    <a:cubicBezTo>
                      <a:pt x="7408" y="5359"/>
                      <a:pt x="7375" y="5359"/>
                      <a:pt x="7340" y="5359"/>
                    </a:cubicBezTo>
                    <a:cubicBezTo>
                      <a:pt x="5937" y="5359"/>
                      <a:pt x="3445" y="5113"/>
                      <a:pt x="2643" y="3835"/>
                    </a:cubicBezTo>
                    <a:cubicBezTo>
                      <a:pt x="2000" y="2799"/>
                      <a:pt x="2322" y="989"/>
                      <a:pt x="1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787;p88"/>
              <p:cNvSpPr/>
              <p:nvPr/>
            </p:nvSpPr>
            <p:spPr>
              <a:xfrm>
                <a:off x="5188600" y="1198500"/>
                <a:ext cx="420150" cy="271800"/>
              </a:xfrm>
              <a:custGeom>
                <a:avLst/>
                <a:gdLst/>
                <a:ahLst/>
                <a:cxnLst/>
                <a:rect l="l" t="t" r="r" b="b"/>
                <a:pathLst>
                  <a:path w="16806" h="10872" extrusionOk="0">
                    <a:moveTo>
                      <a:pt x="8293" y="0"/>
                    </a:moveTo>
                    <a:cubicBezTo>
                      <a:pt x="7292" y="286"/>
                      <a:pt x="6638" y="1453"/>
                      <a:pt x="6911" y="2453"/>
                    </a:cubicBezTo>
                    <a:cubicBezTo>
                      <a:pt x="5245" y="2477"/>
                      <a:pt x="3566" y="2512"/>
                      <a:pt x="1899" y="2536"/>
                    </a:cubicBezTo>
                    <a:cubicBezTo>
                      <a:pt x="1292" y="3012"/>
                      <a:pt x="1077" y="3929"/>
                      <a:pt x="1411" y="4632"/>
                    </a:cubicBezTo>
                    <a:cubicBezTo>
                      <a:pt x="1359" y="4623"/>
                      <a:pt x="1309" y="4619"/>
                      <a:pt x="1258" y="4619"/>
                    </a:cubicBezTo>
                    <a:cubicBezTo>
                      <a:pt x="555" y="4619"/>
                      <a:pt x="1" y="5446"/>
                      <a:pt x="101" y="6179"/>
                    </a:cubicBezTo>
                    <a:cubicBezTo>
                      <a:pt x="196" y="6953"/>
                      <a:pt x="792" y="7584"/>
                      <a:pt x="1399" y="8084"/>
                    </a:cubicBezTo>
                    <a:cubicBezTo>
                      <a:pt x="3953" y="10216"/>
                      <a:pt x="6713" y="10871"/>
                      <a:pt x="9675" y="10871"/>
                    </a:cubicBezTo>
                    <a:cubicBezTo>
                      <a:pt x="10801" y="10871"/>
                      <a:pt x="11955" y="10777"/>
                      <a:pt x="13138" y="10632"/>
                    </a:cubicBezTo>
                    <a:cubicBezTo>
                      <a:pt x="13210" y="10632"/>
                      <a:pt x="13269" y="10621"/>
                      <a:pt x="13341" y="10609"/>
                    </a:cubicBezTo>
                    <a:cubicBezTo>
                      <a:pt x="14924" y="10382"/>
                      <a:pt x="15972" y="9799"/>
                      <a:pt x="16413" y="8025"/>
                    </a:cubicBezTo>
                    <a:cubicBezTo>
                      <a:pt x="16805" y="6406"/>
                      <a:pt x="16163" y="4715"/>
                      <a:pt x="14639" y="3953"/>
                    </a:cubicBezTo>
                    <a:cubicBezTo>
                      <a:pt x="13436" y="3358"/>
                      <a:pt x="12031" y="3286"/>
                      <a:pt x="10769" y="2834"/>
                    </a:cubicBezTo>
                    <a:cubicBezTo>
                      <a:pt x="9495" y="2393"/>
                      <a:pt x="8233" y="1346"/>
                      <a:pt x="8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788;p88"/>
              <p:cNvSpPr/>
              <p:nvPr/>
            </p:nvSpPr>
            <p:spPr>
              <a:xfrm>
                <a:off x="5188725" y="1317275"/>
                <a:ext cx="44920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17968" h="12954" extrusionOk="0">
                    <a:moveTo>
                      <a:pt x="3730" y="0"/>
                    </a:moveTo>
                    <a:cubicBezTo>
                      <a:pt x="2888" y="0"/>
                      <a:pt x="2110" y="215"/>
                      <a:pt x="1691" y="726"/>
                    </a:cubicBezTo>
                    <a:cubicBezTo>
                      <a:pt x="548" y="2107"/>
                      <a:pt x="72" y="4357"/>
                      <a:pt x="36" y="6120"/>
                    </a:cubicBezTo>
                    <a:cubicBezTo>
                      <a:pt x="1" y="7322"/>
                      <a:pt x="275" y="8560"/>
                      <a:pt x="941" y="9584"/>
                    </a:cubicBezTo>
                    <a:cubicBezTo>
                      <a:pt x="1489" y="10430"/>
                      <a:pt x="2989" y="11811"/>
                      <a:pt x="2537" y="12954"/>
                    </a:cubicBezTo>
                    <a:cubicBezTo>
                      <a:pt x="3477" y="10584"/>
                      <a:pt x="2858" y="7810"/>
                      <a:pt x="3858" y="5465"/>
                    </a:cubicBezTo>
                    <a:cubicBezTo>
                      <a:pt x="4466" y="4012"/>
                      <a:pt x="5716" y="2833"/>
                      <a:pt x="7204" y="2345"/>
                    </a:cubicBezTo>
                    <a:cubicBezTo>
                      <a:pt x="7735" y="2168"/>
                      <a:pt x="8294" y="2081"/>
                      <a:pt x="8851" y="2081"/>
                    </a:cubicBezTo>
                    <a:cubicBezTo>
                      <a:pt x="9868" y="2081"/>
                      <a:pt x="10883" y="2372"/>
                      <a:pt x="11728" y="2941"/>
                    </a:cubicBezTo>
                    <a:cubicBezTo>
                      <a:pt x="13193" y="3929"/>
                      <a:pt x="14026" y="5643"/>
                      <a:pt x="14348" y="7382"/>
                    </a:cubicBezTo>
                    <a:cubicBezTo>
                      <a:pt x="14467" y="8072"/>
                      <a:pt x="14514" y="8763"/>
                      <a:pt x="14526" y="9465"/>
                    </a:cubicBezTo>
                    <a:cubicBezTo>
                      <a:pt x="14526" y="9953"/>
                      <a:pt x="14241" y="11168"/>
                      <a:pt x="14443" y="11561"/>
                    </a:cubicBezTo>
                    <a:cubicBezTo>
                      <a:pt x="14605" y="11878"/>
                      <a:pt x="14776" y="12005"/>
                      <a:pt x="14949" y="12005"/>
                    </a:cubicBezTo>
                    <a:cubicBezTo>
                      <a:pt x="15488" y="12005"/>
                      <a:pt x="16039" y="10771"/>
                      <a:pt x="16336" y="10275"/>
                    </a:cubicBezTo>
                    <a:cubicBezTo>
                      <a:pt x="16562" y="9906"/>
                      <a:pt x="16789" y="9537"/>
                      <a:pt x="16979" y="9144"/>
                    </a:cubicBezTo>
                    <a:cubicBezTo>
                      <a:pt x="17848" y="7370"/>
                      <a:pt x="17967" y="5238"/>
                      <a:pt x="17301" y="3381"/>
                    </a:cubicBezTo>
                    <a:cubicBezTo>
                      <a:pt x="16860" y="2155"/>
                      <a:pt x="15943" y="964"/>
                      <a:pt x="14657" y="797"/>
                    </a:cubicBezTo>
                    <a:lnTo>
                      <a:pt x="6906" y="1095"/>
                    </a:lnTo>
                    <a:cubicBezTo>
                      <a:pt x="6301" y="448"/>
                      <a:pt x="4948" y="0"/>
                      <a:pt x="3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789;p88"/>
              <p:cNvSpPr/>
              <p:nvPr/>
            </p:nvSpPr>
            <p:spPr>
              <a:xfrm>
                <a:off x="5486100" y="1898275"/>
                <a:ext cx="296475" cy="1392475"/>
              </a:xfrm>
              <a:custGeom>
                <a:avLst/>
                <a:gdLst/>
                <a:ahLst/>
                <a:cxnLst/>
                <a:rect l="l" t="t" r="r" b="b"/>
                <a:pathLst>
                  <a:path w="11859" h="55699" extrusionOk="0">
                    <a:moveTo>
                      <a:pt x="2262" y="1"/>
                    </a:moveTo>
                    <a:cubicBezTo>
                      <a:pt x="2262" y="1"/>
                      <a:pt x="0" y="49828"/>
                      <a:pt x="536" y="51698"/>
                    </a:cubicBezTo>
                    <a:cubicBezTo>
                      <a:pt x="1072" y="53555"/>
                      <a:pt x="6799" y="55698"/>
                      <a:pt x="6799" y="55698"/>
                    </a:cubicBezTo>
                    <a:lnTo>
                      <a:pt x="11859" y="5870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790;p88"/>
              <p:cNvSpPr/>
              <p:nvPr/>
            </p:nvSpPr>
            <p:spPr>
              <a:xfrm>
                <a:off x="4865150" y="1914950"/>
                <a:ext cx="400100" cy="1262450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50498" extrusionOk="0">
                    <a:moveTo>
                      <a:pt x="16004" y="0"/>
                    </a:moveTo>
                    <a:lnTo>
                      <a:pt x="8705" y="417"/>
                    </a:lnTo>
                    <a:cubicBezTo>
                      <a:pt x="8705" y="417"/>
                      <a:pt x="0" y="50497"/>
                      <a:pt x="2695" y="50497"/>
                    </a:cubicBezTo>
                    <a:cubicBezTo>
                      <a:pt x="2706" y="50497"/>
                      <a:pt x="2717" y="50496"/>
                      <a:pt x="2728" y="50495"/>
                    </a:cubicBezTo>
                    <a:cubicBezTo>
                      <a:pt x="5526" y="50102"/>
                      <a:pt x="6991" y="45828"/>
                      <a:pt x="6991" y="45828"/>
                    </a:cubicBezTo>
                    <a:lnTo>
                      <a:pt x="160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791;p88"/>
              <p:cNvSpPr/>
              <p:nvPr/>
            </p:nvSpPr>
            <p:spPr>
              <a:xfrm>
                <a:off x="5138125" y="2717675"/>
                <a:ext cx="325975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5301" extrusionOk="0">
                    <a:moveTo>
                      <a:pt x="2559" y="0"/>
                    </a:moveTo>
                    <a:cubicBezTo>
                      <a:pt x="2410" y="0"/>
                      <a:pt x="2238" y="16"/>
                      <a:pt x="2037" y="50"/>
                    </a:cubicBezTo>
                    <a:cubicBezTo>
                      <a:pt x="1108" y="217"/>
                      <a:pt x="489" y="1074"/>
                      <a:pt x="298" y="1550"/>
                    </a:cubicBezTo>
                    <a:cubicBezTo>
                      <a:pt x="1" y="2348"/>
                      <a:pt x="358" y="3205"/>
                      <a:pt x="1263" y="3836"/>
                    </a:cubicBezTo>
                    <a:cubicBezTo>
                      <a:pt x="2703" y="4848"/>
                      <a:pt x="5180" y="5134"/>
                      <a:pt x="7466" y="5241"/>
                    </a:cubicBezTo>
                    <a:cubicBezTo>
                      <a:pt x="8430" y="5277"/>
                      <a:pt x="9407" y="5301"/>
                      <a:pt x="10371" y="5301"/>
                    </a:cubicBezTo>
                    <a:cubicBezTo>
                      <a:pt x="11228" y="5289"/>
                      <a:pt x="12252" y="5217"/>
                      <a:pt x="12633" y="4777"/>
                    </a:cubicBezTo>
                    <a:cubicBezTo>
                      <a:pt x="13038" y="4324"/>
                      <a:pt x="12407" y="3765"/>
                      <a:pt x="11597" y="3551"/>
                    </a:cubicBezTo>
                    <a:cubicBezTo>
                      <a:pt x="10788" y="3324"/>
                      <a:pt x="9859" y="3324"/>
                      <a:pt x="8978" y="3229"/>
                    </a:cubicBezTo>
                    <a:cubicBezTo>
                      <a:pt x="6656" y="2991"/>
                      <a:pt x="4989" y="2074"/>
                      <a:pt x="3930" y="931"/>
                    </a:cubicBezTo>
                    <a:cubicBezTo>
                      <a:pt x="3506" y="487"/>
                      <a:pt x="3390" y="0"/>
                      <a:pt x="255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792;p88"/>
              <p:cNvSpPr/>
              <p:nvPr/>
            </p:nvSpPr>
            <p:spPr>
              <a:xfrm>
                <a:off x="5244400" y="149555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5" y="5799"/>
                    </a:cubicBezTo>
                    <a:cubicBezTo>
                      <a:pt x="1298" y="5799"/>
                      <a:pt x="0" y="4501"/>
                      <a:pt x="0" y="2906"/>
                    </a:cubicBezTo>
                    <a:cubicBezTo>
                      <a:pt x="0" y="1298"/>
                      <a:pt x="1298" y="1"/>
                      <a:pt x="2905" y="1"/>
                    </a:cubicBezTo>
                    <a:cubicBezTo>
                      <a:pt x="4501" y="1"/>
                      <a:pt x="5799" y="1298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793;p88"/>
              <p:cNvSpPr/>
              <p:nvPr/>
            </p:nvSpPr>
            <p:spPr>
              <a:xfrm>
                <a:off x="5423875" y="1504475"/>
                <a:ext cx="145000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5800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1" y="4501"/>
                      <a:pt x="1" y="2906"/>
                    </a:cubicBezTo>
                    <a:cubicBezTo>
                      <a:pt x="1" y="1299"/>
                      <a:pt x="1298" y="1"/>
                      <a:pt x="2906" y="1"/>
                    </a:cubicBezTo>
                    <a:cubicBezTo>
                      <a:pt x="4501" y="1"/>
                      <a:pt x="5799" y="1299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794;p88"/>
              <p:cNvSpPr/>
              <p:nvPr/>
            </p:nvSpPr>
            <p:spPr>
              <a:xfrm>
                <a:off x="5378625" y="1572650"/>
                <a:ext cx="5660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25" fill="none" extrusionOk="0">
                    <a:moveTo>
                      <a:pt x="1" y="524"/>
                    </a:moveTo>
                    <a:cubicBezTo>
                      <a:pt x="656" y="84"/>
                      <a:pt x="1537" y="0"/>
                      <a:pt x="2263" y="310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795;p88"/>
              <p:cNvSpPr/>
              <p:nvPr/>
            </p:nvSpPr>
            <p:spPr>
              <a:xfrm>
                <a:off x="2741400" y="4557525"/>
                <a:ext cx="413775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6551" h="9250" extrusionOk="0">
                    <a:moveTo>
                      <a:pt x="1691" y="1"/>
                    </a:moveTo>
                    <a:cubicBezTo>
                      <a:pt x="1846" y="1263"/>
                      <a:pt x="1394" y="1513"/>
                      <a:pt x="870" y="2930"/>
                    </a:cubicBezTo>
                    <a:cubicBezTo>
                      <a:pt x="1" y="5287"/>
                      <a:pt x="2239" y="6002"/>
                      <a:pt x="2239" y="6002"/>
                    </a:cubicBezTo>
                    <a:cubicBezTo>
                      <a:pt x="2239" y="6002"/>
                      <a:pt x="12222" y="9249"/>
                      <a:pt x="15222" y="9249"/>
                    </a:cubicBezTo>
                    <a:cubicBezTo>
                      <a:pt x="15687" y="9249"/>
                      <a:pt x="15985" y="9171"/>
                      <a:pt x="16050" y="8990"/>
                    </a:cubicBezTo>
                    <a:cubicBezTo>
                      <a:pt x="16550" y="7657"/>
                      <a:pt x="11704" y="3954"/>
                      <a:pt x="11704" y="3954"/>
                    </a:cubicBezTo>
                    <a:lnTo>
                      <a:pt x="7502" y="525"/>
                    </a:lnTo>
                    <a:cubicBezTo>
                      <a:pt x="6590" y="584"/>
                      <a:pt x="5896" y="630"/>
                      <a:pt x="5270" y="630"/>
                    </a:cubicBezTo>
                    <a:cubicBezTo>
                      <a:pt x="4147" y="630"/>
                      <a:pt x="3243" y="483"/>
                      <a:pt x="1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796;p88"/>
              <p:cNvSpPr/>
              <p:nvPr/>
            </p:nvSpPr>
            <p:spPr>
              <a:xfrm>
                <a:off x="2110975" y="4566475"/>
                <a:ext cx="417325" cy="200000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8000" extrusionOk="0">
                    <a:moveTo>
                      <a:pt x="9668" y="0"/>
                    </a:moveTo>
                    <a:lnTo>
                      <a:pt x="5167" y="3036"/>
                    </a:lnTo>
                    <a:cubicBezTo>
                      <a:pt x="5167" y="3036"/>
                      <a:pt x="0" y="6275"/>
                      <a:pt x="369" y="7644"/>
                    </a:cubicBezTo>
                    <a:cubicBezTo>
                      <a:pt x="437" y="7897"/>
                      <a:pt x="949" y="8000"/>
                      <a:pt x="1741" y="8000"/>
                    </a:cubicBezTo>
                    <a:cubicBezTo>
                      <a:pt x="5278" y="8000"/>
                      <a:pt x="14395" y="5941"/>
                      <a:pt x="14395" y="5941"/>
                    </a:cubicBezTo>
                    <a:cubicBezTo>
                      <a:pt x="14395" y="5941"/>
                      <a:pt x="16693" y="5429"/>
                      <a:pt x="16050" y="3012"/>
                    </a:cubicBezTo>
                    <a:cubicBezTo>
                      <a:pt x="15657" y="1548"/>
                      <a:pt x="15228" y="1262"/>
                      <a:pt x="15502" y="12"/>
                    </a:cubicBezTo>
                    <a:lnTo>
                      <a:pt x="15502" y="12"/>
                    </a:lnTo>
                    <a:cubicBezTo>
                      <a:pt x="14364" y="258"/>
                      <a:pt x="13573" y="361"/>
                      <a:pt x="12805" y="361"/>
                    </a:cubicBezTo>
                    <a:cubicBezTo>
                      <a:pt x="11902" y="361"/>
                      <a:pt x="11032" y="219"/>
                      <a:pt x="9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797;p88"/>
              <p:cNvSpPr/>
              <p:nvPr/>
            </p:nvSpPr>
            <p:spPr>
              <a:xfrm>
                <a:off x="327005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4730" y="0"/>
                    </a:moveTo>
                    <a:cubicBezTo>
                      <a:pt x="4496" y="0"/>
                      <a:pt x="4272" y="203"/>
                      <a:pt x="4096" y="735"/>
                    </a:cubicBezTo>
                    <a:cubicBezTo>
                      <a:pt x="4120" y="660"/>
                      <a:pt x="4071" y="633"/>
                      <a:pt x="3989" y="633"/>
                    </a:cubicBezTo>
                    <a:cubicBezTo>
                      <a:pt x="3785" y="633"/>
                      <a:pt x="3371" y="802"/>
                      <a:pt x="3346" y="819"/>
                    </a:cubicBezTo>
                    <a:cubicBezTo>
                      <a:pt x="3024" y="1021"/>
                      <a:pt x="2905" y="1795"/>
                      <a:pt x="2786" y="2128"/>
                    </a:cubicBezTo>
                    <a:cubicBezTo>
                      <a:pt x="2715" y="2343"/>
                      <a:pt x="2655" y="2569"/>
                      <a:pt x="2596" y="2795"/>
                    </a:cubicBezTo>
                    <a:cubicBezTo>
                      <a:pt x="2417" y="3498"/>
                      <a:pt x="2238" y="5414"/>
                      <a:pt x="1965" y="6105"/>
                    </a:cubicBezTo>
                    <a:cubicBezTo>
                      <a:pt x="1417" y="5426"/>
                      <a:pt x="1143" y="4593"/>
                      <a:pt x="155" y="4414"/>
                    </a:cubicBezTo>
                    <a:lnTo>
                      <a:pt x="155" y="4414"/>
                    </a:lnTo>
                    <a:cubicBezTo>
                      <a:pt x="250" y="6736"/>
                      <a:pt x="0" y="11713"/>
                      <a:pt x="3024" y="12415"/>
                    </a:cubicBezTo>
                    <a:cubicBezTo>
                      <a:pt x="3190" y="12453"/>
                      <a:pt x="3348" y="12471"/>
                      <a:pt x="3499" y="12471"/>
                    </a:cubicBezTo>
                    <a:cubicBezTo>
                      <a:pt x="5396" y="12471"/>
                      <a:pt x="6145" y="9655"/>
                      <a:pt x="6465" y="8177"/>
                    </a:cubicBezTo>
                    <a:cubicBezTo>
                      <a:pt x="6882" y="6331"/>
                      <a:pt x="6644" y="3486"/>
                      <a:pt x="6084" y="1712"/>
                    </a:cubicBezTo>
                    <a:cubicBezTo>
                      <a:pt x="5900" y="1142"/>
                      <a:pt x="5285" y="0"/>
                      <a:pt x="47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798;p88"/>
              <p:cNvSpPr/>
              <p:nvPr/>
            </p:nvSpPr>
            <p:spPr>
              <a:xfrm>
                <a:off x="2595850" y="1059475"/>
                <a:ext cx="829600" cy="1078450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3138" extrusionOk="0">
                    <a:moveTo>
                      <a:pt x="0" y="32148"/>
                    </a:moveTo>
                    <a:lnTo>
                      <a:pt x="6739" y="30790"/>
                    </a:lnTo>
                    <a:lnTo>
                      <a:pt x="18812" y="20480"/>
                    </a:lnTo>
                    <a:lnTo>
                      <a:pt x="27087" y="1"/>
                    </a:lnTo>
                    <a:cubicBezTo>
                      <a:pt x="27087" y="1"/>
                      <a:pt x="33183" y="680"/>
                      <a:pt x="32909" y="2180"/>
                    </a:cubicBezTo>
                    <a:cubicBezTo>
                      <a:pt x="32647" y="3668"/>
                      <a:pt x="25861" y="27135"/>
                      <a:pt x="25861" y="27135"/>
                    </a:cubicBezTo>
                    <a:lnTo>
                      <a:pt x="8906" y="43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799;p88"/>
              <p:cNvSpPr/>
              <p:nvPr/>
            </p:nvSpPr>
            <p:spPr>
              <a:xfrm>
                <a:off x="146030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2152" y="0"/>
                    </a:moveTo>
                    <a:cubicBezTo>
                      <a:pt x="1597" y="0"/>
                      <a:pt x="982" y="1142"/>
                      <a:pt x="798" y="1712"/>
                    </a:cubicBezTo>
                    <a:cubicBezTo>
                      <a:pt x="238" y="3486"/>
                      <a:pt x="0" y="6331"/>
                      <a:pt x="405" y="8177"/>
                    </a:cubicBezTo>
                    <a:cubicBezTo>
                      <a:pt x="736" y="9655"/>
                      <a:pt x="1485" y="12471"/>
                      <a:pt x="3373" y="12471"/>
                    </a:cubicBezTo>
                    <a:cubicBezTo>
                      <a:pt x="3524" y="12471"/>
                      <a:pt x="3681" y="12453"/>
                      <a:pt x="3846" y="12415"/>
                    </a:cubicBezTo>
                    <a:cubicBezTo>
                      <a:pt x="6882" y="11713"/>
                      <a:pt x="6632" y="6736"/>
                      <a:pt x="6727" y="4414"/>
                    </a:cubicBezTo>
                    <a:lnTo>
                      <a:pt x="6727" y="4414"/>
                    </a:lnTo>
                    <a:cubicBezTo>
                      <a:pt x="5739" y="4593"/>
                      <a:pt x="5465" y="5426"/>
                      <a:pt x="4917" y="6105"/>
                    </a:cubicBezTo>
                    <a:cubicBezTo>
                      <a:pt x="4644" y="5414"/>
                      <a:pt x="4465" y="3498"/>
                      <a:pt x="4286" y="2795"/>
                    </a:cubicBezTo>
                    <a:cubicBezTo>
                      <a:pt x="4227" y="2569"/>
                      <a:pt x="4167" y="2343"/>
                      <a:pt x="4096" y="2128"/>
                    </a:cubicBezTo>
                    <a:cubicBezTo>
                      <a:pt x="3977" y="1795"/>
                      <a:pt x="3858" y="1021"/>
                      <a:pt x="3536" y="819"/>
                    </a:cubicBezTo>
                    <a:cubicBezTo>
                      <a:pt x="3511" y="802"/>
                      <a:pt x="3097" y="633"/>
                      <a:pt x="2893" y="633"/>
                    </a:cubicBezTo>
                    <a:cubicBezTo>
                      <a:pt x="2811" y="633"/>
                      <a:pt x="2762" y="660"/>
                      <a:pt x="2786" y="735"/>
                    </a:cubicBezTo>
                    <a:cubicBezTo>
                      <a:pt x="2610" y="203"/>
                      <a:pt x="2386" y="0"/>
                      <a:pt x="215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800;p88"/>
              <p:cNvSpPr/>
              <p:nvPr/>
            </p:nvSpPr>
            <p:spPr>
              <a:xfrm>
                <a:off x="1476950" y="1059475"/>
                <a:ext cx="829600" cy="1112075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4483" extrusionOk="0">
                    <a:moveTo>
                      <a:pt x="6097" y="1"/>
                    </a:moveTo>
                    <a:cubicBezTo>
                      <a:pt x="6097" y="1"/>
                      <a:pt x="1" y="680"/>
                      <a:pt x="263" y="2180"/>
                    </a:cubicBezTo>
                    <a:cubicBezTo>
                      <a:pt x="537" y="3668"/>
                      <a:pt x="7323" y="27135"/>
                      <a:pt x="7323" y="27135"/>
                    </a:cubicBezTo>
                    <a:lnTo>
                      <a:pt x="26623" y="44483"/>
                    </a:lnTo>
                    <a:lnTo>
                      <a:pt x="33184" y="32148"/>
                    </a:lnTo>
                    <a:lnTo>
                      <a:pt x="26445" y="30790"/>
                    </a:lnTo>
                    <a:lnTo>
                      <a:pt x="14372" y="20480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801;p88"/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802;p88"/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803;p88"/>
              <p:cNvSpPr/>
              <p:nvPr/>
            </p:nvSpPr>
            <p:spPr>
              <a:xfrm>
                <a:off x="2242225" y="2822800"/>
                <a:ext cx="620350" cy="1776300"/>
              </a:xfrm>
              <a:custGeom>
                <a:avLst/>
                <a:gdLst/>
                <a:ahLst/>
                <a:cxnLst/>
                <a:rect l="l" t="t" r="r" b="b"/>
                <a:pathLst>
                  <a:path w="24814" h="71052" extrusionOk="0">
                    <a:moveTo>
                      <a:pt x="24813" y="0"/>
                    </a:moveTo>
                    <a:lnTo>
                      <a:pt x="1" y="3251"/>
                    </a:lnTo>
                    <a:lnTo>
                      <a:pt x="1763" y="70390"/>
                    </a:lnTo>
                    <a:cubicBezTo>
                      <a:pt x="1763" y="70390"/>
                      <a:pt x="5621" y="71051"/>
                      <a:pt x="8432" y="71051"/>
                    </a:cubicBezTo>
                    <a:cubicBezTo>
                      <a:pt x="9838" y="71051"/>
                      <a:pt x="10982" y="70886"/>
                      <a:pt x="11252" y="70390"/>
                    </a:cubicBezTo>
                    <a:cubicBezTo>
                      <a:pt x="12062" y="68902"/>
                      <a:pt x="14241" y="14788"/>
                      <a:pt x="14241" y="14788"/>
                    </a:cubicBezTo>
                    <a:lnTo>
                      <a:pt x="17217" y="10037"/>
                    </a:lnTo>
                    <a:lnTo>
                      <a:pt x="248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804;p88"/>
              <p:cNvSpPr/>
              <p:nvPr/>
            </p:nvSpPr>
            <p:spPr>
              <a:xfrm>
                <a:off x="2134475" y="1855725"/>
                <a:ext cx="784950" cy="111235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44494" extrusionOk="0">
                    <a:moveTo>
                      <a:pt x="26040" y="1929"/>
                    </a:moveTo>
                    <a:cubicBezTo>
                      <a:pt x="24706" y="1667"/>
                      <a:pt x="23527" y="726"/>
                      <a:pt x="22111" y="464"/>
                    </a:cubicBezTo>
                    <a:cubicBezTo>
                      <a:pt x="20408" y="143"/>
                      <a:pt x="18658" y="191"/>
                      <a:pt x="16931" y="238"/>
                    </a:cubicBezTo>
                    <a:cubicBezTo>
                      <a:pt x="13729" y="238"/>
                      <a:pt x="10633" y="274"/>
                      <a:pt x="7395" y="72"/>
                    </a:cubicBezTo>
                    <a:cubicBezTo>
                      <a:pt x="6894" y="36"/>
                      <a:pt x="6382" y="0"/>
                      <a:pt x="5894" y="131"/>
                    </a:cubicBezTo>
                    <a:cubicBezTo>
                      <a:pt x="4358" y="560"/>
                      <a:pt x="3882" y="3727"/>
                      <a:pt x="2834" y="4917"/>
                    </a:cubicBezTo>
                    <a:cubicBezTo>
                      <a:pt x="2263" y="5596"/>
                      <a:pt x="286" y="11823"/>
                      <a:pt x="322" y="12633"/>
                    </a:cubicBezTo>
                    <a:cubicBezTo>
                      <a:pt x="632" y="22503"/>
                      <a:pt x="1" y="32599"/>
                      <a:pt x="1477" y="42351"/>
                    </a:cubicBezTo>
                    <a:cubicBezTo>
                      <a:pt x="1549" y="42815"/>
                      <a:pt x="4418" y="43541"/>
                      <a:pt x="4870" y="43672"/>
                    </a:cubicBezTo>
                    <a:cubicBezTo>
                      <a:pt x="6109" y="44017"/>
                      <a:pt x="7395" y="44244"/>
                      <a:pt x="8680" y="44327"/>
                    </a:cubicBezTo>
                    <a:cubicBezTo>
                      <a:pt x="11097" y="44494"/>
                      <a:pt x="13610" y="44363"/>
                      <a:pt x="16027" y="44303"/>
                    </a:cubicBezTo>
                    <a:cubicBezTo>
                      <a:pt x="21206" y="44208"/>
                      <a:pt x="26468" y="43672"/>
                      <a:pt x="31398" y="41993"/>
                    </a:cubicBezTo>
                    <a:cubicBezTo>
                      <a:pt x="31124" y="39088"/>
                      <a:pt x="31278" y="36040"/>
                      <a:pt x="30969" y="33076"/>
                    </a:cubicBezTo>
                    <a:cubicBezTo>
                      <a:pt x="30743" y="30909"/>
                      <a:pt x="30493" y="28730"/>
                      <a:pt x="30171" y="26575"/>
                    </a:cubicBezTo>
                    <a:cubicBezTo>
                      <a:pt x="29088" y="19002"/>
                      <a:pt x="27790" y="11466"/>
                      <a:pt x="26421" y="3953"/>
                    </a:cubicBezTo>
                    <a:cubicBezTo>
                      <a:pt x="26290" y="3286"/>
                      <a:pt x="26147" y="2584"/>
                      <a:pt x="26040" y="19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5805;p88"/>
              <p:cNvSpPr/>
              <p:nvPr/>
            </p:nvSpPr>
            <p:spPr>
              <a:xfrm>
                <a:off x="21904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1401" y="1"/>
                    </a:moveTo>
                    <a:cubicBezTo>
                      <a:pt x="1272" y="1"/>
                      <a:pt x="1142" y="28"/>
                      <a:pt x="1012" y="87"/>
                    </a:cubicBezTo>
                    <a:cubicBezTo>
                      <a:pt x="464" y="337"/>
                      <a:pt x="214" y="980"/>
                      <a:pt x="155" y="1587"/>
                    </a:cubicBezTo>
                    <a:cubicBezTo>
                      <a:pt x="0" y="3361"/>
                      <a:pt x="1203" y="5171"/>
                      <a:pt x="2905" y="5718"/>
                    </a:cubicBezTo>
                    <a:cubicBezTo>
                      <a:pt x="3108" y="5781"/>
                      <a:pt x="3333" y="5822"/>
                      <a:pt x="3553" y="5822"/>
                    </a:cubicBezTo>
                    <a:cubicBezTo>
                      <a:pt x="3877" y="5822"/>
                      <a:pt x="4188" y="5733"/>
                      <a:pt x="4394" y="5492"/>
                    </a:cubicBezTo>
                    <a:cubicBezTo>
                      <a:pt x="4751" y="5076"/>
                      <a:pt x="4608" y="4444"/>
                      <a:pt x="4405" y="3933"/>
                    </a:cubicBezTo>
                    <a:cubicBezTo>
                      <a:pt x="4057" y="3030"/>
                      <a:pt x="2765" y="1"/>
                      <a:pt x="1401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806;p88"/>
              <p:cNvSpPr/>
              <p:nvPr/>
            </p:nvSpPr>
            <p:spPr>
              <a:xfrm>
                <a:off x="25833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3350" y="1"/>
                    </a:moveTo>
                    <a:cubicBezTo>
                      <a:pt x="1986" y="1"/>
                      <a:pt x="694" y="3030"/>
                      <a:pt x="346" y="3933"/>
                    </a:cubicBezTo>
                    <a:cubicBezTo>
                      <a:pt x="143" y="4444"/>
                      <a:pt x="0" y="5076"/>
                      <a:pt x="346" y="5492"/>
                    </a:cubicBezTo>
                    <a:cubicBezTo>
                      <a:pt x="551" y="5733"/>
                      <a:pt x="862" y="5822"/>
                      <a:pt x="1188" y="5822"/>
                    </a:cubicBezTo>
                    <a:cubicBezTo>
                      <a:pt x="1410" y="5822"/>
                      <a:pt x="1639" y="5781"/>
                      <a:pt x="1846" y="5718"/>
                    </a:cubicBezTo>
                    <a:cubicBezTo>
                      <a:pt x="3548" y="5171"/>
                      <a:pt x="4751" y="3361"/>
                      <a:pt x="4584" y="1587"/>
                    </a:cubicBezTo>
                    <a:cubicBezTo>
                      <a:pt x="4537" y="980"/>
                      <a:pt x="4287" y="337"/>
                      <a:pt x="3739" y="87"/>
                    </a:cubicBezTo>
                    <a:cubicBezTo>
                      <a:pt x="3609" y="28"/>
                      <a:pt x="3479" y="1"/>
                      <a:pt x="3350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807;p88"/>
              <p:cNvSpPr/>
              <p:nvPr/>
            </p:nvSpPr>
            <p:spPr>
              <a:xfrm>
                <a:off x="2369025" y="1648550"/>
                <a:ext cx="178925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11109" extrusionOk="0">
                    <a:moveTo>
                      <a:pt x="1" y="0"/>
                    </a:moveTo>
                    <a:lnTo>
                      <a:pt x="537" y="8168"/>
                    </a:lnTo>
                    <a:cubicBezTo>
                      <a:pt x="680" y="9359"/>
                      <a:pt x="2001" y="11109"/>
                      <a:pt x="3192" y="11109"/>
                    </a:cubicBezTo>
                    <a:lnTo>
                      <a:pt x="4347" y="11109"/>
                    </a:lnTo>
                    <a:cubicBezTo>
                      <a:pt x="5716" y="11109"/>
                      <a:pt x="7157" y="9525"/>
                      <a:pt x="7073" y="8168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808;p88"/>
              <p:cNvSpPr/>
              <p:nvPr/>
            </p:nvSpPr>
            <p:spPr>
              <a:xfrm>
                <a:off x="2364885" y="1648570"/>
                <a:ext cx="172064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6678" extrusionOk="0">
                    <a:moveTo>
                      <a:pt x="1" y="0"/>
                    </a:moveTo>
                    <a:lnTo>
                      <a:pt x="715" y="5930"/>
                    </a:lnTo>
                    <a:cubicBezTo>
                      <a:pt x="2152" y="6388"/>
                      <a:pt x="3602" y="6677"/>
                      <a:pt x="5064" y="6677"/>
                    </a:cubicBezTo>
                    <a:cubicBezTo>
                      <a:pt x="5613" y="6677"/>
                      <a:pt x="6163" y="6637"/>
                      <a:pt x="6716" y="6549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809;p88"/>
              <p:cNvSpPr/>
              <p:nvPr/>
            </p:nvSpPr>
            <p:spPr>
              <a:xfrm>
                <a:off x="2259500" y="1290350"/>
                <a:ext cx="379825" cy="469325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18773" extrusionOk="0">
                    <a:moveTo>
                      <a:pt x="10424" y="1"/>
                    </a:moveTo>
                    <a:cubicBezTo>
                      <a:pt x="9183" y="1"/>
                      <a:pt x="7875" y="464"/>
                      <a:pt x="6835" y="874"/>
                    </a:cubicBezTo>
                    <a:cubicBezTo>
                      <a:pt x="5680" y="1315"/>
                      <a:pt x="4525" y="1779"/>
                      <a:pt x="3477" y="2541"/>
                    </a:cubicBezTo>
                    <a:cubicBezTo>
                      <a:pt x="2429" y="3291"/>
                      <a:pt x="1489" y="4363"/>
                      <a:pt x="965" y="5756"/>
                    </a:cubicBezTo>
                    <a:cubicBezTo>
                      <a:pt x="0" y="8256"/>
                      <a:pt x="715" y="10804"/>
                      <a:pt x="1060" y="13376"/>
                    </a:cubicBezTo>
                    <a:cubicBezTo>
                      <a:pt x="1381" y="15852"/>
                      <a:pt x="2489" y="17055"/>
                      <a:pt x="4787" y="18031"/>
                    </a:cubicBezTo>
                    <a:cubicBezTo>
                      <a:pt x="5925" y="18505"/>
                      <a:pt x="7058" y="18773"/>
                      <a:pt x="8153" y="18773"/>
                    </a:cubicBezTo>
                    <a:cubicBezTo>
                      <a:pt x="9726" y="18773"/>
                      <a:pt x="11223" y="18221"/>
                      <a:pt x="12550" y="16936"/>
                    </a:cubicBezTo>
                    <a:cubicBezTo>
                      <a:pt x="13764" y="15757"/>
                      <a:pt x="14538" y="14138"/>
                      <a:pt x="14693" y="12459"/>
                    </a:cubicBezTo>
                    <a:cubicBezTo>
                      <a:pt x="14693" y="12423"/>
                      <a:pt x="14705" y="12388"/>
                      <a:pt x="14705" y="12340"/>
                    </a:cubicBezTo>
                    <a:cubicBezTo>
                      <a:pt x="14943" y="9256"/>
                      <a:pt x="15193" y="4137"/>
                      <a:pt x="13335" y="1458"/>
                    </a:cubicBezTo>
                    <a:cubicBezTo>
                      <a:pt x="12574" y="366"/>
                      <a:pt x="11526" y="1"/>
                      <a:pt x="10424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810;p88"/>
              <p:cNvSpPr/>
              <p:nvPr/>
            </p:nvSpPr>
            <p:spPr>
              <a:xfrm>
                <a:off x="2246100" y="1201675"/>
                <a:ext cx="413475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9149" extrusionOk="0">
                    <a:moveTo>
                      <a:pt x="8513" y="1"/>
                    </a:moveTo>
                    <a:cubicBezTo>
                      <a:pt x="7453" y="1"/>
                      <a:pt x="6458" y="73"/>
                      <a:pt x="5656" y="159"/>
                    </a:cubicBezTo>
                    <a:cubicBezTo>
                      <a:pt x="3144" y="421"/>
                      <a:pt x="1" y="1707"/>
                      <a:pt x="453" y="4838"/>
                    </a:cubicBezTo>
                    <a:cubicBezTo>
                      <a:pt x="679" y="6422"/>
                      <a:pt x="2072" y="7696"/>
                      <a:pt x="3632" y="8005"/>
                    </a:cubicBezTo>
                    <a:cubicBezTo>
                      <a:pt x="3863" y="8051"/>
                      <a:pt x="4096" y="8075"/>
                      <a:pt x="4330" y="8075"/>
                    </a:cubicBezTo>
                    <a:cubicBezTo>
                      <a:pt x="4638" y="8075"/>
                      <a:pt x="4947" y="8034"/>
                      <a:pt x="5251" y="7946"/>
                    </a:cubicBezTo>
                    <a:cubicBezTo>
                      <a:pt x="4891" y="7564"/>
                      <a:pt x="5281" y="6831"/>
                      <a:pt x="5780" y="6831"/>
                    </a:cubicBezTo>
                    <a:cubicBezTo>
                      <a:pt x="5825" y="6831"/>
                      <a:pt x="5871" y="6837"/>
                      <a:pt x="5918" y="6850"/>
                    </a:cubicBezTo>
                    <a:cubicBezTo>
                      <a:pt x="6821" y="7901"/>
                      <a:pt x="8210" y="8510"/>
                      <a:pt x="9593" y="8510"/>
                    </a:cubicBezTo>
                    <a:cubicBezTo>
                      <a:pt x="9996" y="8510"/>
                      <a:pt x="10398" y="8458"/>
                      <a:pt x="10788" y="8350"/>
                    </a:cubicBezTo>
                    <a:cubicBezTo>
                      <a:pt x="10428" y="7867"/>
                      <a:pt x="10875" y="7044"/>
                      <a:pt x="11467" y="7044"/>
                    </a:cubicBezTo>
                    <a:cubicBezTo>
                      <a:pt x="11502" y="7044"/>
                      <a:pt x="11538" y="7047"/>
                      <a:pt x="11573" y="7053"/>
                    </a:cubicBezTo>
                    <a:cubicBezTo>
                      <a:pt x="11919" y="7755"/>
                      <a:pt x="12264" y="8446"/>
                      <a:pt x="12597" y="9148"/>
                    </a:cubicBezTo>
                    <a:cubicBezTo>
                      <a:pt x="14717" y="8970"/>
                      <a:pt x="16538" y="6993"/>
                      <a:pt x="16538" y="4874"/>
                    </a:cubicBezTo>
                    <a:cubicBezTo>
                      <a:pt x="16538" y="847"/>
                      <a:pt x="12145" y="1"/>
                      <a:pt x="8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811;p88"/>
              <p:cNvSpPr/>
              <p:nvPr/>
            </p:nvSpPr>
            <p:spPr>
              <a:xfrm>
                <a:off x="2220200" y="1243475"/>
                <a:ext cx="456925" cy="329800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13192" extrusionOk="0">
                    <a:moveTo>
                      <a:pt x="14482" y="1"/>
                    </a:moveTo>
                    <a:cubicBezTo>
                      <a:pt x="13244" y="1"/>
                      <a:pt x="11875" y="458"/>
                      <a:pt x="11264" y="1118"/>
                    </a:cubicBezTo>
                    <a:lnTo>
                      <a:pt x="3370" y="821"/>
                    </a:lnTo>
                    <a:cubicBezTo>
                      <a:pt x="2061" y="987"/>
                      <a:pt x="1132" y="2202"/>
                      <a:pt x="679" y="3440"/>
                    </a:cubicBezTo>
                    <a:cubicBezTo>
                      <a:pt x="1" y="5345"/>
                      <a:pt x="120" y="7512"/>
                      <a:pt x="1013" y="9310"/>
                    </a:cubicBezTo>
                    <a:cubicBezTo>
                      <a:pt x="1203" y="9714"/>
                      <a:pt x="1429" y="10084"/>
                      <a:pt x="1656" y="10465"/>
                    </a:cubicBezTo>
                    <a:cubicBezTo>
                      <a:pt x="1963" y="10970"/>
                      <a:pt x="2523" y="12236"/>
                      <a:pt x="3072" y="12236"/>
                    </a:cubicBezTo>
                    <a:cubicBezTo>
                      <a:pt x="3247" y="12236"/>
                      <a:pt x="3421" y="12108"/>
                      <a:pt x="3585" y="11786"/>
                    </a:cubicBezTo>
                    <a:cubicBezTo>
                      <a:pt x="3799" y="11369"/>
                      <a:pt x="3501" y="10131"/>
                      <a:pt x="3501" y="9643"/>
                    </a:cubicBezTo>
                    <a:cubicBezTo>
                      <a:pt x="3513" y="8929"/>
                      <a:pt x="3561" y="8214"/>
                      <a:pt x="3692" y="7512"/>
                    </a:cubicBezTo>
                    <a:cubicBezTo>
                      <a:pt x="4013" y="5750"/>
                      <a:pt x="4858" y="3999"/>
                      <a:pt x="6347" y="2999"/>
                    </a:cubicBezTo>
                    <a:cubicBezTo>
                      <a:pt x="7206" y="2416"/>
                      <a:pt x="8239" y="2120"/>
                      <a:pt x="9272" y="2120"/>
                    </a:cubicBezTo>
                    <a:cubicBezTo>
                      <a:pt x="9842" y="2120"/>
                      <a:pt x="10413" y="2210"/>
                      <a:pt x="10954" y="2392"/>
                    </a:cubicBezTo>
                    <a:cubicBezTo>
                      <a:pt x="12478" y="2892"/>
                      <a:pt x="13741" y="4095"/>
                      <a:pt x="14360" y="5571"/>
                    </a:cubicBezTo>
                    <a:cubicBezTo>
                      <a:pt x="15382" y="7948"/>
                      <a:pt x="14755" y="10775"/>
                      <a:pt x="15699" y="13177"/>
                    </a:cubicBezTo>
                    <a:lnTo>
                      <a:pt x="15699" y="13177"/>
                    </a:lnTo>
                    <a:cubicBezTo>
                      <a:pt x="15253" y="12025"/>
                      <a:pt x="16779" y="10616"/>
                      <a:pt x="17336" y="9762"/>
                    </a:cubicBezTo>
                    <a:cubicBezTo>
                      <a:pt x="18003" y="8726"/>
                      <a:pt x="18277" y="7464"/>
                      <a:pt x="18253" y="6238"/>
                    </a:cubicBezTo>
                    <a:cubicBezTo>
                      <a:pt x="18217" y="4440"/>
                      <a:pt x="17729" y="2154"/>
                      <a:pt x="16574" y="749"/>
                    </a:cubicBezTo>
                    <a:cubicBezTo>
                      <a:pt x="16140" y="222"/>
                      <a:pt x="15343" y="1"/>
                      <a:pt x="14482" y="1"/>
                    </a:cubicBezTo>
                    <a:close/>
                    <a:moveTo>
                      <a:pt x="15699" y="13177"/>
                    </a:moveTo>
                    <a:cubicBezTo>
                      <a:pt x="15701" y="13182"/>
                      <a:pt x="15703" y="13186"/>
                      <a:pt x="15705" y="13191"/>
                    </a:cubicBezTo>
                    <a:cubicBezTo>
                      <a:pt x="15703" y="13186"/>
                      <a:pt x="15701" y="13182"/>
                      <a:pt x="15699" y="131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5812;p88"/>
              <p:cNvSpPr/>
              <p:nvPr/>
            </p:nvSpPr>
            <p:spPr>
              <a:xfrm>
                <a:off x="2971800" y="1400800"/>
                <a:ext cx="1022450" cy="1087175"/>
              </a:xfrm>
              <a:custGeom>
                <a:avLst/>
                <a:gdLst/>
                <a:ahLst/>
                <a:cxnLst/>
                <a:rect l="l" t="t" r="r" b="b"/>
                <a:pathLst>
                  <a:path w="40898" h="43487" extrusionOk="0">
                    <a:moveTo>
                      <a:pt x="19684" y="0"/>
                    </a:moveTo>
                    <a:cubicBezTo>
                      <a:pt x="17849" y="0"/>
                      <a:pt x="16011" y="452"/>
                      <a:pt x="14335" y="1433"/>
                    </a:cubicBezTo>
                    <a:cubicBezTo>
                      <a:pt x="10192" y="3862"/>
                      <a:pt x="7930" y="9101"/>
                      <a:pt x="8989" y="13780"/>
                    </a:cubicBezTo>
                    <a:cubicBezTo>
                      <a:pt x="9311" y="15197"/>
                      <a:pt x="9906" y="16697"/>
                      <a:pt x="9335" y="18030"/>
                    </a:cubicBezTo>
                    <a:cubicBezTo>
                      <a:pt x="8858" y="19150"/>
                      <a:pt x="7691" y="19804"/>
                      <a:pt x="6537" y="20185"/>
                    </a:cubicBezTo>
                    <a:cubicBezTo>
                      <a:pt x="5382" y="20566"/>
                      <a:pt x="4155" y="20769"/>
                      <a:pt x="3096" y="21364"/>
                    </a:cubicBezTo>
                    <a:cubicBezTo>
                      <a:pt x="2036" y="21971"/>
                      <a:pt x="1167" y="23138"/>
                      <a:pt x="1393" y="24329"/>
                    </a:cubicBezTo>
                    <a:cubicBezTo>
                      <a:pt x="1691" y="25853"/>
                      <a:pt x="3608" y="26722"/>
                      <a:pt x="3762" y="28282"/>
                    </a:cubicBezTo>
                    <a:cubicBezTo>
                      <a:pt x="3858" y="29282"/>
                      <a:pt x="3155" y="30187"/>
                      <a:pt x="2417" y="30877"/>
                    </a:cubicBezTo>
                    <a:cubicBezTo>
                      <a:pt x="1667" y="31568"/>
                      <a:pt x="810" y="32211"/>
                      <a:pt x="429" y="33151"/>
                    </a:cubicBezTo>
                    <a:cubicBezTo>
                      <a:pt x="0" y="34211"/>
                      <a:pt x="298" y="35473"/>
                      <a:pt x="941" y="36426"/>
                    </a:cubicBezTo>
                    <a:cubicBezTo>
                      <a:pt x="1595" y="37390"/>
                      <a:pt x="2548" y="38081"/>
                      <a:pt x="3524" y="38700"/>
                    </a:cubicBezTo>
                    <a:cubicBezTo>
                      <a:pt x="8453" y="41863"/>
                      <a:pt x="14315" y="43487"/>
                      <a:pt x="20171" y="43487"/>
                    </a:cubicBezTo>
                    <a:cubicBezTo>
                      <a:pt x="23990" y="43487"/>
                      <a:pt x="27808" y="42796"/>
                      <a:pt x="31361" y="41390"/>
                    </a:cubicBezTo>
                    <a:cubicBezTo>
                      <a:pt x="33671" y="40462"/>
                      <a:pt x="35909" y="39235"/>
                      <a:pt x="37671" y="37473"/>
                    </a:cubicBezTo>
                    <a:cubicBezTo>
                      <a:pt x="39434" y="35699"/>
                      <a:pt x="40684" y="33354"/>
                      <a:pt x="40791" y="30853"/>
                    </a:cubicBezTo>
                    <a:cubicBezTo>
                      <a:pt x="40898" y="28389"/>
                      <a:pt x="39588" y="25031"/>
                      <a:pt x="37005" y="24234"/>
                    </a:cubicBezTo>
                    <a:cubicBezTo>
                      <a:pt x="35659" y="23817"/>
                      <a:pt x="34588" y="23864"/>
                      <a:pt x="33421" y="22841"/>
                    </a:cubicBezTo>
                    <a:cubicBezTo>
                      <a:pt x="32504" y="22055"/>
                      <a:pt x="31825" y="20971"/>
                      <a:pt x="31563" y="19793"/>
                    </a:cubicBezTo>
                    <a:cubicBezTo>
                      <a:pt x="31135" y="17768"/>
                      <a:pt x="31802" y="15709"/>
                      <a:pt x="31980" y="13649"/>
                    </a:cubicBezTo>
                    <a:cubicBezTo>
                      <a:pt x="32254" y="10410"/>
                      <a:pt x="31218" y="7065"/>
                      <a:pt x="29158" y="4553"/>
                    </a:cubicBezTo>
                    <a:cubicBezTo>
                      <a:pt x="26822" y="1712"/>
                      <a:pt x="23258" y="0"/>
                      <a:pt x="19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5813;p88"/>
              <p:cNvSpPr/>
              <p:nvPr/>
            </p:nvSpPr>
            <p:spPr>
              <a:xfrm>
                <a:off x="3207825" y="1846775"/>
                <a:ext cx="564975" cy="449000"/>
              </a:xfrm>
              <a:custGeom>
                <a:avLst/>
                <a:gdLst/>
                <a:ahLst/>
                <a:cxnLst/>
                <a:rect l="l" t="t" r="r" b="b"/>
                <a:pathLst>
                  <a:path w="22599" h="17960" extrusionOk="0">
                    <a:moveTo>
                      <a:pt x="11800" y="1"/>
                    </a:moveTo>
                    <a:cubicBezTo>
                      <a:pt x="11800" y="1"/>
                      <a:pt x="5739" y="168"/>
                      <a:pt x="5739" y="168"/>
                    </a:cubicBezTo>
                    <a:cubicBezTo>
                      <a:pt x="6192" y="1132"/>
                      <a:pt x="6632" y="2085"/>
                      <a:pt x="7085" y="3037"/>
                    </a:cubicBezTo>
                    <a:cubicBezTo>
                      <a:pt x="7335" y="3585"/>
                      <a:pt x="8145" y="4442"/>
                      <a:pt x="8061" y="5085"/>
                    </a:cubicBezTo>
                    <a:cubicBezTo>
                      <a:pt x="7978" y="5728"/>
                      <a:pt x="275" y="8538"/>
                      <a:pt x="120" y="9335"/>
                    </a:cubicBezTo>
                    <a:cubicBezTo>
                      <a:pt x="1" y="9919"/>
                      <a:pt x="2834" y="12264"/>
                      <a:pt x="3001" y="12824"/>
                    </a:cubicBezTo>
                    <a:cubicBezTo>
                      <a:pt x="3239" y="13669"/>
                      <a:pt x="8704" y="17170"/>
                      <a:pt x="9109" y="17956"/>
                    </a:cubicBezTo>
                    <a:cubicBezTo>
                      <a:pt x="9110" y="17958"/>
                      <a:pt x="9113" y="17959"/>
                      <a:pt x="9118" y="17959"/>
                    </a:cubicBezTo>
                    <a:cubicBezTo>
                      <a:pt x="9442" y="17959"/>
                      <a:pt x="17779" y="11894"/>
                      <a:pt x="18092" y="11894"/>
                    </a:cubicBezTo>
                    <a:cubicBezTo>
                      <a:pt x="18095" y="11894"/>
                      <a:pt x="18097" y="11894"/>
                      <a:pt x="18098" y="11895"/>
                    </a:cubicBezTo>
                    <a:cubicBezTo>
                      <a:pt x="18107" y="11901"/>
                      <a:pt x="18117" y="11904"/>
                      <a:pt x="18128" y="11904"/>
                    </a:cubicBezTo>
                    <a:cubicBezTo>
                      <a:pt x="18462" y="11904"/>
                      <a:pt x="19513" y="9046"/>
                      <a:pt x="19836" y="8931"/>
                    </a:cubicBezTo>
                    <a:cubicBezTo>
                      <a:pt x="22599" y="7978"/>
                      <a:pt x="18372" y="6728"/>
                      <a:pt x="15098" y="5418"/>
                    </a:cubicBezTo>
                    <a:cubicBezTo>
                      <a:pt x="12883" y="4644"/>
                      <a:pt x="12645" y="2120"/>
                      <a:pt x="11800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814;p88"/>
              <p:cNvSpPr/>
              <p:nvPr/>
            </p:nvSpPr>
            <p:spPr>
              <a:xfrm>
                <a:off x="3351300" y="1846775"/>
                <a:ext cx="1905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5073" extrusionOk="0">
                    <a:moveTo>
                      <a:pt x="6061" y="1"/>
                    </a:moveTo>
                    <a:lnTo>
                      <a:pt x="0" y="168"/>
                    </a:lnTo>
                    <a:lnTo>
                      <a:pt x="2298" y="5073"/>
                    </a:lnTo>
                    <a:cubicBezTo>
                      <a:pt x="4168" y="5061"/>
                      <a:pt x="5977" y="4763"/>
                      <a:pt x="7620" y="3906"/>
                    </a:cubicBezTo>
                    <a:lnTo>
                      <a:pt x="6061" y="1"/>
                    </a:lnTo>
                    <a:close/>
                  </a:path>
                </a:pathLst>
              </a:custGeom>
              <a:solidFill>
                <a:srgbClr val="AF2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5815;p88"/>
              <p:cNvSpPr/>
              <p:nvPr/>
            </p:nvSpPr>
            <p:spPr>
              <a:xfrm>
                <a:off x="3252475" y="1523075"/>
                <a:ext cx="353650" cy="418250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6730" extrusionOk="0">
                    <a:moveTo>
                      <a:pt x="4599" y="0"/>
                    </a:moveTo>
                    <a:cubicBezTo>
                      <a:pt x="3522" y="0"/>
                      <a:pt x="2497" y="339"/>
                      <a:pt x="1787" y="1376"/>
                    </a:cubicBezTo>
                    <a:cubicBezTo>
                      <a:pt x="941" y="2602"/>
                      <a:pt x="1203" y="5019"/>
                      <a:pt x="870" y="6520"/>
                    </a:cubicBezTo>
                    <a:cubicBezTo>
                      <a:pt x="513" y="8103"/>
                      <a:pt x="1" y="9722"/>
                      <a:pt x="179" y="11401"/>
                    </a:cubicBezTo>
                    <a:cubicBezTo>
                      <a:pt x="310" y="12568"/>
                      <a:pt x="810" y="13699"/>
                      <a:pt x="1417" y="14628"/>
                    </a:cubicBezTo>
                    <a:cubicBezTo>
                      <a:pt x="2037" y="15568"/>
                      <a:pt x="2822" y="15866"/>
                      <a:pt x="3775" y="16211"/>
                    </a:cubicBezTo>
                    <a:cubicBezTo>
                      <a:pt x="4680" y="16539"/>
                      <a:pt x="5702" y="16729"/>
                      <a:pt x="6727" y="16729"/>
                    </a:cubicBezTo>
                    <a:cubicBezTo>
                      <a:pt x="9125" y="16729"/>
                      <a:pt x="11532" y="15687"/>
                      <a:pt x="12466" y="12925"/>
                    </a:cubicBezTo>
                    <a:cubicBezTo>
                      <a:pt x="12591" y="13008"/>
                      <a:pt x="12725" y="13046"/>
                      <a:pt x="12859" y="13046"/>
                    </a:cubicBezTo>
                    <a:cubicBezTo>
                      <a:pt x="13303" y="13046"/>
                      <a:pt x="13757" y="12639"/>
                      <a:pt x="13931" y="12127"/>
                    </a:cubicBezTo>
                    <a:cubicBezTo>
                      <a:pt x="14145" y="11508"/>
                      <a:pt x="14002" y="10937"/>
                      <a:pt x="14014" y="10306"/>
                    </a:cubicBezTo>
                    <a:cubicBezTo>
                      <a:pt x="14026" y="9782"/>
                      <a:pt x="14098" y="9282"/>
                      <a:pt x="14074" y="8758"/>
                    </a:cubicBezTo>
                    <a:cubicBezTo>
                      <a:pt x="14038" y="7460"/>
                      <a:pt x="13943" y="6127"/>
                      <a:pt x="13443" y="4936"/>
                    </a:cubicBezTo>
                    <a:cubicBezTo>
                      <a:pt x="12931" y="3710"/>
                      <a:pt x="12026" y="2769"/>
                      <a:pt x="11026" y="2114"/>
                    </a:cubicBezTo>
                    <a:cubicBezTo>
                      <a:pt x="10026" y="1459"/>
                      <a:pt x="8930" y="1078"/>
                      <a:pt x="7847" y="697"/>
                    </a:cubicBezTo>
                    <a:cubicBezTo>
                      <a:pt x="6904" y="369"/>
                      <a:pt x="5723" y="0"/>
                      <a:pt x="459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816;p88"/>
              <p:cNvSpPr/>
              <p:nvPr/>
            </p:nvSpPr>
            <p:spPr>
              <a:xfrm>
                <a:off x="3539725" y="1725175"/>
                <a:ext cx="1208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297" extrusionOk="0">
                    <a:moveTo>
                      <a:pt x="3713" y="0"/>
                    </a:moveTo>
                    <a:cubicBezTo>
                      <a:pt x="2435" y="0"/>
                      <a:pt x="909" y="2586"/>
                      <a:pt x="476" y="3377"/>
                    </a:cubicBezTo>
                    <a:cubicBezTo>
                      <a:pt x="214" y="3829"/>
                      <a:pt x="0" y="4412"/>
                      <a:pt x="286" y="4853"/>
                    </a:cubicBezTo>
                    <a:cubicBezTo>
                      <a:pt x="489" y="5180"/>
                      <a:pt x="882" y="5297"/>
                      <a:pt x="1275" y="5297"/>
                    </a:cubicBezTo>
                    <a:cubicBezTo>
                      <a:pt x="1412" y="5297"/>
                      <a:pt x="1550" y="5282"/>
                      <a:pt x="1679" y="5258"/>
                    </a:cubicBezTo>
                    <a:cubicBezTo>
                      <a:pt x="3370" y="4960"/>
                      <a:pt x="4739" y="3389"/>
                      <a:pt x="4810" y="1674"/>
                    </a:cubicBezTo>
                    <a:cubicBezTo>
                      <a:pt x="4834" y="1103"/>
                      <a:pt x="4679" y="448"/>
                      <a:pt x="4191" y="138"/>
                    </a:cubicBezTo>
                    <a:cubicBezTo>
                      <a:pt x="4038" y="43"/>
                      <a:pt x="3877" y="0"/>
                      <a:pt x="371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817;p88"/>
              <p:cNvSpPr/>
              <p:nvPr/>
            </p:nvSpPr>
            <p:spPr>
              <a:xfrm>
                <a:off x="3208425" y="1672950"/>
                <a:ext cx="144975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800" fill="none" extrusionOk="0">
                    <a:moveTo>
                      <a:pt x="5799" y="2894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0" y="4501"/>
                      <a:pt x="0" y="2894"/>
                    </a:cubicBezTo>
                    <a:cubicBezTo>
                      <a:pt x="0" y="1298"/>
                      <a:pt x="1298" y="1"/>
                      <a:pt x="2906" y="1"/>
                    </a:cubicBezTo>
                    <a:cubicBezTo>
                      <a:pt x="4501" y="1"/>
                      <a:pt x="5799" y="1298"/>
                      <a:pt x="5799" y="2894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818;p88"/>
              <p:cNvSpPr/>
              <p:nvPr/>
            </p:nvSpPr>
            <p:spPr>
              <a:xfrm>
                <a:off x="3387025" y="169410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5"/>
                    </a:moveTo>
                    <a:cubicBezTo>
                      <a:pt x="5799" y="4501"/>
                      <a:pt x="4501" y="5798"/>
                      <a:pt x="2893" y="5798"/>
                    </a:cubicBezTo>
                    <a:cubicBezTo>
                      <a:pt x="1298" y="5798"/>
                      <a:pt x="0" y="4501"/>
                      <a:pt x="0" y="2905"/>
                    </a:cubicBezTo>
                    <a:cubicBezTo>
                      <a:pt x="0" y="1298"/>
                      <a:pt x="1298" y="0"/>
                      <a:pt x="2893" y="0"/>
                    </a:cubicBezTo>
                    <a:cubicBezTo>
                      <a:pt x="4501" y="0"/>
                      <a:pt x="5799" y="1298"/>
                      <a:pt x="5799" y="2905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819;p88"/>
              <p:cNvSpPr/>
              <p:nvPr/>
            </p:nvSpPr>
            <p:spPr>
              <a:xfrm>
                <a:off x="3341475" y="1756900"/>
                <a:ext cx="568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06" fill="none" extrusionOk="0">
                    <a:moveTo>
                      <a:pt x="1" y="405"/>
                    </a:moveTo>
                    <a:cubicBezTo>
                      <a:pt x="679" y="24"/>
                      <a:pt x="1572" y="0"/>
                      <a:pt x="2275" y="357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820;p88"/>
              <p:cNvSpPr/>
              <p:nvPr/>
            </p:nvSpPr>
            <p:spPr>
              <a:xfrm>
                <a:off x="3528400" y="1723250"/>
                <a:ext cx="1208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537" fill="none" extrusionOk="0">
                    <a:moveTo>
                      <a:pt x="1" y="1537"/>
                    </a:moveTo>
                    <a:cubicBezTo>
                      <a:pt x="1310" y="846"/>
                      <a:pt x="2715" y="346"/>
                      <a:pt x="4168" y="48"/>
                    </a:cubicBezTo>
                    <a:cubicBezTo>
                      <a:pt x="4430" y="1"/>
                      <a:pt x="4787" y="13"/>
                      <a:pt x="4835" y="275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821;p88"/>
              <p:cNvSpPr/>
              <p:nvPr/>
            </p:nvSpPr>
            <p:spPr>
              <a:xfrm>
                <a:off x="3223300" y="1476750"/>
                <a:ext cx="4323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17294" h="10407" extrusionOk="0">
                    <a:moveTo>
                      <a:pt x="9204" y="1"/>
                    </a:moveTo>
                    <a:cubicBezTo>
                      <a:pt x="7168" y="1"/>
                      <a:pt x="5130" y="593"/>
                      <a:pt x="3406" y="1657"/>
                    </a:cubicBezTo>
                    <a:cubicBezTo>
                      <a:pt x="2215" y="2396"/>
                      <a:pt x="1" y="4122"/>
                      <a:pt x="787" y="5753"/>
                    </a:cubicBezTo>
                    <a:cubicBezTo>
                      <a:pt x="1489" y="7206"/>
                      <a:pt x="3632" y="7849"/>
                      <a:pt x="5097" y="7849"/>
                    </a:cubicBezTo>
                    <a:cubicBezTo>
                      <a:pt x="5263" y="7849"/>
                      <a:pt x="5418" y="7837"/>
                      <a:pt x="5573" y="7837"/>
                    </a:cubicBezTo>
                    <a:cubicBezTo>
                      <a:pt x="7358" y="7718"/>
                      <a:pt x="9072" y="6968"/>
                      <a:pt x="10715" y="6230"/>
                    </a:cubicBezTo>
                    <a:lnTo>
                      <a:pt x="10715" y="6230"/>
                    </a:lnTo>
                    <a:cubicBezTo>
                      <a:pt x="10236" y="6450"/>
                      <a:pt x="14229" y="10123"/>
                      <a:pt x="14848" y="10313"/>
                    </a:cubicBezTo>
                    <a:cubicBezTo>
                      <a:pt x="15055" y="10377"/>
                      <a:pt x="15245" y="10406"/>
                      <a:pt x="15420" y="10406"/>
                    </a:cubicBezTo>
                    <a:cubicBezTo>
                      <a:pt x="17010" y="10406"/>
                      <a:pt x="17294" y="7956"/>
                      <a:pt x="17229" y="6551"/>
                    </a:cubicBezTo>
                    <a:cubicBezTo>
                      <a:pt x="17134" y="4741"/>
                      <a:pt x="16860" y="3003"/>
                      <a:pt x="15336" y="1931"/>
                    </a:cubicBezTo>
                    <a:cubicBezTo>
                      <a:pt x="13610" y="729"/>
                      <a:pt x="11478" y="50"/>
                      <a:pt x="9383" y="2"/>
                    </a:cubicBezTo>
                    <a:cubicBezTo>
                      <a:pt x="9323" y="1"/>
                      <a:pt x="9264" y="1"/>
                      <a:pt x="9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822;p88"/>
              <p:cNvSpPr/>
              <p:nvPr/>
            </p:nvSpPr>
            <p:spPr>
              <a:xfrm>
                <a:off x="2989350" y="2067050"/>
                <a:ext cx="334000" cy="493200"/>
              </a:xfrm>
              <a:custGeom>
                <a:avLst/>
                <a:gdLst/>
                <a:ahLst/>
                <a:cxnLst/>
                <a:rect l="l" t="t" r="r" b="b"/>
                <a:pathLst>
                  <a:path w="13360" h="19728" extrusionOk="0">
                    <a:moveTo>
                      <a:pt x="9294" y="0"/>
                    </a:moveTo>
                    <a:cubicBezTo>
                      <a:pt x="9284" y="0"/>
                      <a:pt x="9274" y="0"/>
                      <a:pt x="9264" y="1"/>
                    </a:cubicBezTo>
                    <a:cubicBezTo>
                      <a:pt x="8335" y="24"/>
                      <a:pt x="7728" y="763"/>
                      <a:pt x="7811" y="1608"/>
                    </a:cubicBezTo>
                    <a:cubicBezTo>
                      <a:pt x="7942" y="2763"/>
                      <a:pt x="7763" y="3870"/>
                      <a:pt x="6847" y="4692"/>
                    </a:cubicBezTo>
                    <a:cubicBezTo>
                      <a:pt x="6287" y="5204"/>
                      <a:pt x="5561" y="5489"/>
                      <a:pt x="4953" y="5942"/>
                    </a:cubicBezTo>
                    <a:cubicBezTo>
                      <a:pt x="4346" y="6394"/>
                      <a:pt x="3834" y="7109"/>
                      <a:pt x="3977" y="7847"/>
                    </a:cubicBezTo>
                    <a:cubicBezTo>
                      <a:pt x="4108" y="8537"/>
                      <a:pt x="4775" y="9061"/>
                      <a:pt x="4775" y="9764"/>
                    </a:cubicBezTo>
                    <a:cubicBezTo>
                      <a:pt x="4787" y="10299"/>
                      <a:pt x="4382" y="10776"/>
                      <a:pt x="3918" y="11050"/>
                    </a:cubicBezTo>
                    <a:cubicBezTo>
                      <a:pt x="3465" y="11335"/>
                      <a:pt x="2929" y="11478"/>
                      <a:pt x="2453" y="11728"/>
                    </a:cubicBezTo>
                    <a:cubicBezTo>
                      <a:pt x="905" y="12514"/>
                      <a:pt x="0" y="14383"/>
                      <a:pt x="346" y="16086"/>
                    </a:cubicBezTo>
                    <a:cubicBezTo>
                      <a:pt x="393" y="16300"/>
                      <a:pt x="453" y="16514"/>
                      <a:pt x="536" y="16717"/>
                    </a:cubicBezTo>
                    <a:cubicBezTo>
                      <a:pt x="893" y="17610"/>
                      <a:pt x="1584" y="18360"/>
                      <a:pt x="2429" y="18812"/>
                    </a:cubicBezTo>
                    <a:cubicBezTo>
                      <a:pt x="3253" y="19254"/>
                      <a:pt x="4247" y="19728"/>
                      <a:pt x="5211" y="19728"/>
                    </a:cubicBezTo>
                    <a:cubicBezTo>
                      <a:pt x="5417" y="19728"/>
                      <a:pt x="5621" y="19706"/>
                      <a:pt x="5823" y="19658"/>
                    </a:cubicBezTo>
                    <a:cubicBezTo>
                      <a:pt x="6966" y="19384"/>
                      <a:pt x="7799" y="18396"/>
                      <a:pt x="8466" y="17431"/>
                    </a:cubicBezTo>
                    <a:cubicBezTo>
                      <a:pt x="10347" y="14740"/>
                      <a:pt x="11740" y="11728"/>
                      <a:pt x="12585" y="8561"/>
                    </a:cubicBezTo>
                    <a:cubicBezTo>
                      <a:pt x="13062" y="6775"/>
                      <a:pt x="13359" y="4858"/>
                      <a:pt x="12776" y="3108"/>
                    </a:cubicBezTo>
                    <a:cubicBezTo>
                      <a:pt x="12350" y="1772"/>
                      <a:pt x="10808" y="0"/>
                      <a:pt x="9294" y="0"/>
                    </a:cubicBezTo>
                    <a:close/>
                  </a:path>
                </a:pathLst>
              </a:custGeom>
              <a:solidFill>
                <a:srgbClr val="E56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823;p88"/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824;p88"/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825;p88"/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5826;p88"/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827;p88"/>
              <p:cNvSpPr/>
              <p:nvPr/>
            </p:nvSpPr>
            <p:spPr>
              <a:xfrm>
                <a:off x="3218850" y="2383850"/>
                <a:ext cx="460200" cy="463875"/>
              </a:xfrm>
              <a:custGeom>
                <a:avLst/>
                <a:gdLst/>
                <a:ahLst/>
                <a:cxnLst/>
                <a:rect l="l" t="t" r="r" b="b"/>
                <a:pathLst>
                  <a:path w="18408" h="18555" extrusionOk="0">
                    <a:moveTo>
                      <a:pt x="14558" y="0"/>
                    </a:moveTo>
                    <a:cubicBezTo>
                      <a:pt x="12212" y="0"/>
                      <a:pt x="3133" y="1317"/>
                      <a:pt x="1917" y="1473"/>
                    </a:cubicBezTo>
                    <a:cubicBezTo>
                      <a:pt x="2167" y="4593"/>
                      <a:pt x="2048" y="7593"/>
                      <a:pt x="1905" y="10736"/>
                    </a:cubicBezTo>
                    <a:cubicBezTo>
                      <a:pt x="1871" y="11446"/>
                      <a:pt x="1077" y="17194"/>
                      <a:pt x="117" y="17194"/>
                    </a:cubicBezTo>
                    <a:cubicBezTo>
                      <a:pt x="78" y="17194"/>
                      <a:pt x="39" y="17185"/>
                      <a:pt x="0" y="17166"/>
                    </a:cubicBezTo>
                    <a:lnTo>
                      <a:pt x="0" y="17166"/>
                    </a:lnTo>
                    <a:cubicBezTo>
                      <a:pt x="2087" y="18202"/>
                      <a:pt x="4431" y="18555"/>
                      <a:pt x="6849" y="18555"/>
                    </a:cubicBezTo>
                    <a:cubicBezTo>
                      <a:pt x="10764" y="18555"/>
                      <a:pt x="14875" y="17631"/>
                      <a:pt x="18407" y="17189"/>
                    </a:cubicBezTo>
                    <a:lnTo>
                      <a:pt x="18407" y="17189"/>
                    </a:lnTo>
                    <a:cubicBezTo>
                      <a:pt x="18400" y="17190"/>
                      <a:pt x="18393" y="17191"/>
                      <a:pt x="18386" y="17191"/>
                    </a:cubicBezTo>
                    <a:cubicBezTo>
                      <a:pt x="17020" y="17191"/>
                      <a:pt x="15346" y="1679"/>
                      <a:pt x="15109" y="92"/>
                    </a:cubicBezTo>
                    <a:cubicBezTo>
                      <a:pt x="15099" y="28"/>
                      <a:pt x="14900" y="0"/>
                      <a:pt x="14558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5828;p88"/>
              <p:cNvSpPr/>
              <p:nvPr/>
            </p:nvSpPr>
            <p:spPr>
              <a:xfrm>
                <a:off x="3248600" y="3825600"/>
                <a:ext cx="357025" cy="886950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35478" extrusionOk="0">
                    <a:moveTo>
                      <a:pt x="6573" y="1"/>
                    </a:moveTo>
                    <a:lnTo>
                      <a:pt x="1" y="1739"/>
                    </a:lnTo>
                    <a:cubicBezTo>
                      <a:pt x="1" y="1739"/>
                      <a:pt x="632" y="7632"/>
                      <a:pt x="7930" y="31695"/>
                    </a:cubicBezTo>
                    <a:cubicBezTo>
                      <a:pt x="7752" y="32731"/>
                      <a:pt x="7633" y="34433"/>
                      <a:pt x="8430" y="35338"/>
                    </a:cubicBezTo>
                    <a:cubicBezTo>
                      <a:pt x="8516" y="35434"/>
                      <a:pt x="8652" y="35477"/>
                      <a:pt x="8824" y="35477"/>
                    </a:cubicBezTo>
                    <a:cubicBezTo>
                      <a:pt x="10266" y="35477"/>
                      <a:pt x="14281" y="32430"/>
                      <a:pt x="13026" y="31016"/>
                    </a:cubicBezTo>
                    <a:cubicBezTo>
                      <a:pt x="8585" y="26016"/>
                      <a:pt x="10169" y="11097"/>
                      <a:pt x="9478" y="5620"/>
                    </a:cubicBezTo>
                    <a:lnTo>
                      <a:pt x="6573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5829;p88"/>
              <p:cNvSpPr/>
              <p:nvPr/>
            </p:nvSpPr>
            <p:spPr>
              <a:xfrm>
                <a:off x="3320350" y="4549500"/>
                <a:ext cx="307200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1590" extrusionOk="0">
                    <a:moveTo>
                      <a:pt x="9335" y="0"/>
                    </a:moveTo>
                    <a:cubicBezTo>
                      <a:pt x="7656" y="1346"/>
                      <a:pt x="6977" y="1560"/>
                      <a:pt x="4918" y="2215"/>
                    </a:cubicBezTo>
                    <a:lnTo>
                      <a:pt x="2667" y="6204"/>
                    </a:lnTo>
                    <a:cubicBezTo>
                      <a:pt x="2667" y="6204"/>
                      <a:pt x="0" y="10609"/>
                      <a:pt x="798" y="11514"/>
                    </a:cubicBezTo>
                    <a:cubicBezTo>
                      <a:pt x="843" y="11565"/>
                      <a:pt x="915" y="11589"/>
                      <a:pt x="1011" y="11589"/>
                    </a:cubicBezTo>
                    <a:cubicBezTo>
                      <a:pt x="2605" y="11589"/>
                      <a:pt x="10740" y="4906"/>
                      <a:pt x="10740" y="4906"/>
                    </a:cubicBezTo>
                    <a:cubicBezTo>
                      <a:pt x="10740" y="4906"/>
                      <a:pt x="12287" y="3644"/>
                      <a:pt x="10883" y="2060"/>
                    </a:cubicBezTo>
                    <a:cubicBezTo>
                      <a:pt x="10025" y="1108"/>
                      <a:pt x="9597" y="1048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5830;p88"/>
              <p:cNvSpPr/>
              <p:nvPr/>
            </p:nvSpPr>
            <p:spPr>
              <a:xfrm>
                <a:off x="3685575" y="2049050"/>
                <a:ext cx="270875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20637" extrusionOk="0">
                    <a:moveTo>
                      <a:pt x="3976" y="0"/>
                    </a:moveTo>
                    <a:cubicBezTo>
                      <a:pt x="3642" y="0"/>
                      <a:pt x="3312" y="115"/>
                      <a:pt x="2899" y="115"/>
                    </a:cubicBezTo>
                    <a:cubicBezTo>
                      <a:pt x="2821" y="115"/>
                      <a:pt x="2740" y="111"/>
                      <a:pt x="2655" y="101"/>
                    </a:cubicBezTo>
                    <a:lnTo>
                      <a:pt x="0" y="4150"/>
                    </a:lnTo>
                    <a:cubicBezTo>
                      <a:pt x="381" y="5304"/>
                      <a:pt x="619" y="6507"/>
                      <a:pt x="988" y="7650"/>
                    </a:cubicBezTo>
                    <a:cubicBezTo>
                      <a:pt x="1334" y="8757"/>
                      <a:pt x="1965" y="9591"/>
                      <a:pt x="1322" y="10781"/>
                    </a:cubicBezTo>
                    <a:cubicBezTo>
                      <a:pt x="977" y="11424"/>
                      <a:pt x="334" y="11984"/>
                      <a:pt x="357" y="12734"/>
                    </a:cubicBezTo>
                    <a:cubicBezTo>
                      <a:pt x="381" y="13758"/>
                      <a:pt x="1679" y="14341"/>
                      <a:pt x="1905" y="15341"/>
                    </a:cubicBezTo>
                    <a:cubicBezTo>
                      <a:pt x="2179" y="16580"/>
                      <a:pt x="738" y="17746"/>
                      <a:pt x="1072" y="18973"/>
                    </a:cubicBezTo>
                    <a:cubicBezTo>
                      <a:pt x="1310" y="19830"/>
                      <a:pt x="2286" y="20235"/>
                      <a:pt x="3167" y="20413"/>
                    </a:cubicBezTo>
                    <a:cubicBezTo>
                      <a:pt x="3836" y="20552"/>
                      <a:pt x="4519" y="20636"/>
                      <a:pt x="5198" y="20636"/>
                    </a:cubicBezTo>
                    <a:cubicBezTo>
                      <a:pt x="5741" y="20636"/>
                      <a:pt x="6282" y="20583"/>
                      <a:pt x="6811" y="20461"/>
                    </a:cubicBezTo>
                    <a:cubicBezTo>
                      <a:pt x="8013" y="20199"/>
                      <a:pt x="9156" y="19544"/>
                      <a:pt x="9870" y="18556"/>
                    </a:cubicBezTo>
                    <a:cubicBezTo>
                      <a:pt x="10585" y="17556"/>
                      <a:pt x="10835" y="16199"/>
                      <a:pt x="10371" y="15068"/>
                    </a:cubicBezTo>
                    <a:cubicBezTo>
                      <a:pt x="10037" y="14282"/>
                      <a:pt x="9394" y="13615"/>
                      <a:pt x="9299" y="12770"/>
                    </a:cubicBezTo>
                    <a:cubicBezTo>
                      <a:pt x="9228" y="12079"/>
                      <a:pt x="9525" y="11412"/>
                      <a:pt x="9609" y="10734"/>
                    </a:cubicBezTo>
                    <a:cubicBezTo>
                      <a:pt x="9740" y="9745"/>
                      <a:pt x="9418" y="8745"/>
                      <a:pt x="8906" y="7900"/>
                    </a:cubicBezTo>
                    <a:cubicBezTo>
                      <a:pt x="8251" y="6805"/>
                      <a:pt x="7037" y="6019"/>
                      <a:pt x="6787" y="4733"/>
                    </a:cubicBezTo>
                    <a:cubicBezTo>
                      <a:pt x="6668" y="4102"/>
                      <a:pt x="6668" y="3435"/>
                      <a:pt x="6477" y="2816"/>
                    </a:cubicBezTo>
                    <a:cubicBezTo>
                      <a:pt x="6227" y="2018"/>
                      <a:pt x="5346" y="673"/>
                      <a:pt x="4656" y="209"/>
                    </a:cubicBezTo>
                    <a:cubicBezTo>
                      <a:pt x="4412" y="49"/>
                      <a:pt x="4193" y="0"/>
                      <a:pt x="39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5831;p88"/>
              <p:cNvSpPr/>
              <p:nvPr/>
            </p:nvSpPr>
            <p:spPr>
              <a:xfrm>
                <a:off x="3117050" y="2763275"/>
                <a:ext cx="609025" cy="1784450"/>
              </a:xfrm>
              <a:custGeom>
                <a:avLst/>
                <a:gdLst/>
                <a:ahLst/>
                <a:cxnLst/>
                <a:rect l="l" t="t" r="r" b="b"/>
                <a:pathLst>
                  <a:path w="24361" h="71378" extrusionOk="0">
                    <a:moveTo>
                      <a:pt x="21967" y="0"/>
                    </a:moveTo>
                    <a:cubicBezTo>
                      <a:pt x="18826" y="807"/>
                      <a:pt x="15579" y="1213"/>
                      <a:pt x="12333" y="1213"/>
                    </a:cubicBezTo>
                    <a:cubicBezTo>
                      <a:pt x="9734" y="1213"/>
                      <a:pt x="7137" y="953"/>
                      <a:pt x="4596" y="429"/>
                    </a:cubicBezTo>
                    <a:cubicBezTo>
                      <a:pt x="4370" y="953"/>
                      <a:pt x="4167" y="1477"/>
                      <a:pt x="3965" y="2012"/>
                    </a:cubicBezTo>
                    <a:cubicBezTo>
                      <a:pt x="750" y="10621"/>
                      <a:pt x="0" y="19122"/>
                      <a:pt x="1536" y="28182"/>
                    </a:cubicBezTo>
                    <a:cubicBezTo>
                      <a:pt x="1715" y="29194"/>
                      <a:pt x="1917" y="31087"/>
                      <a:pt x="2120" y="32076"/>
                    </a:cubicBezTo>
                    <a:cubicBezTo>
                      <a:pt x="2358" y="33290"/>
                      <a:pt x="2465" y="34540"/>
                      <a:pt x="2667" y="35755"/>
                    </a:cubicBezTo>
                    <a:cubicBezTo>
                      <a:pt x="3060" y="38195"/>
                      <a:pt x="3513" y="40624"/>
                      <a:pt x="4001" y="43053"/>
                    </a:cubicBezTo>
                    <a:cubicBezTo>
                      <a:pt x="4918" y="47530"/>
                      <a:pt x="5989" y="51971"/>
                      <a:pt x="7156" y="56388"/>
                    </a:cubicBezTo>
                    <a:cubicBezTo>
                      <a:pt x="8358" y="60912"/>
                      <a:pt x="10061" y="66949"/>
                      <a:pt x="11549" y="71378"/>
                    </a:cubicBezTo>
                    <a:cubicBezTo>
                      <a:pt x="11549" y="71378"/>
                      <a:pt x="16062" y="70985"/>
                      <a:pt x="17086" y="69413"/>
                    </a:cubicBezTo>
                    <a:cubicBezTo>
                      <a:pt x="18110" y="67830"/>
                      <a:pt x="12764" y="31147"/>
                      <a:pt x="13180" y="28182"/>
                    </a:cubicBezTo>
                    <a:cubicBezTo>
                      <a:pt x="13978" y="22372"/>
                      <a:pt x="14228" y="16455"/>
                      <a:pt x="14704" y="10597"/>
                    </a:cubicBezTo>
                    <a:cubicBezTo>
                      <a:pt x="15443" y="10394"/>
                      <a:pt x="24360" y="7894"/>
                      <a:pt x="24360" y="7882"/>
                    </a:cubicBezTo>
                    <a:cubicBezTo>
                      <a:pt x="23563" y="5263"/>
                      <a:pt x="22765" y="2631"/>
                      <a:pt x="21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5832;p88"/>
              <p:cNvSpPr/>
              <p:nvPr/>
            </p:nvSpPr>
            <p:spPr>
              <a:xfrm>
                <a:off x="3258125" y="2549850"/>
                <a:ext cx="378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3978" extrusionOk="0">
                    <a:moveTo>
                      <a:pt x="14717" y="0"/>
                    </a:moveTo>
                    <a:cubicBezTo>
                      <a:pt x="14717" y="0"/>
                      <a:pt x="14717" y="0"/>
                      <a:pt x="14717" y="1"/>
                    </a:cubicBezTo>
                    <a:lnTo>
                      <a:pt x="14717" y="1"/>
                    </a:lnTo>
                    <a:cubicBezTo>
                      <a:pt x="14717" y="0"/>
                      <a:pt x="14717" y="0"/>
                      <a:pt x="14717" y="0"/>
                    </a:cubicBezTo>
                    <a:close/>
                    <a:moveTo>
                      <a:pt x="14717" y="1"/>
                    </a:moveTo>
                    <a:cubicBezTo>
                      <a:pt x="14725" y="28"/>
                      <a:pt x="7965" y="1501"/>
                      <a:pt x="7299" y="1572"/>
                    </a:cubicBezTo>
                    <a:cubicBezTo>
                      <a:pt x="6643" y="1636"/>
                      <a:pt x="5988" y="1658"/>
                      <a:pt x="5334" y="1658"/>
                    </a:cubicBezTo>
                    <a:cubicBezTo>
                      <a:pt x="3892" y="1658"/>
                      <a:pt x="2457" y="1551"/>
                      <a:pt x="1026" y="1551"/>
                    </a:cubicBezTo>
                    <a:cubicBezTo>
                      <a:pt x="684" y="1551"/>
                      <a:pt x="342" y="1557"/>
                      <a:pt x="1" y="1572"/>
                    </a:cubicBezTo>
                    <a:cubicBezTo>
                      <a:pt x="775" y="2929"/>
                      <a:pt x="3513" y="3453"/>
                      <a:pt x="4930" y="3715"/>
                    </a:cubicBezTo>
                    <a:cubicBezTo>
                      <a:pt x="5873" y="3890"/>
                      <a:pt x="6833" y="3978"/>
                      <a:pt x="7794" y="3978"/>
                    </a:cubicBezTo>
                    <a:cubicBezTo>
                      <a:pt x="9320" y="3978"/>
                      <a:pt x="10846" y="3756"/>
                      <a:pt x="12300" y="3310"/>
                    </a:cubicBezTo>
                    <a:cubicBezTo>
                      <a:pt x="13062" y="3084"/>
                      <a:pt x="13836" y="2775"/>
                      <a:pt x="14372" y="2191"/>
                    </a:cubicBezTo>
                    <a:cubicBezTo>
                      <a:pt x="14907" y="1608"/>
                      <a:pt x="15134" y="679"/>
                      <a:pt x="147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5833;p88"/>
              <p:cNvSpPr/>
              <p:nvPr/>
            </p:nvSpPr>
            <p:spPr>
              <a:xfrm>
                <a:off x="3191400" y="2025675"/>
                <a:ext cx="614750" cy="589125"/>
              </a:xfrm>
              <a:custGeom>
                <a:avLst/>
                <a:gdLst/>
                <a:ahLst/>
                <a:cxnLst/>
                <a:rect l="l" t="t" r="r" b="b"/>
                <a:pathLst>
                  <a:path w="24590" h="23565" extrusionOk="0">
                    <a:moveTo>
                      <a:pt x="20886" y="1"/>
                    </a:moveTo>
                    <a:lnTo>
                      <a:pt x="9706" y="8835"/>
                    </a:lnTo>
                    <a:lnTo>
                      <a:pt x="1801" y="1310"/>
                    </a:lnTo>
                    <a:cubicBezTo>
                      <a:pt x="1333" y="1516"/>
                      <a:pt x="0" y="2028"/>
                      <a:pt x="331" y="2028"/>
                    </a:cubicBezTo>
                    <a:cubicBezTo>
                      <a:pt x="346" y="2028"/>
                      <a:pt x="363" y="2027"/>
                      <a:pt x="384" y="2025"/>
                    </a:cubicBezTo>
                    <a:cubicBezTo>
                      <a:pt x="2110" y="3132"/>
                      <a:pt x="2336" y="5418"/>
                      <a:pt x="1872" y="7418"/>
                    </a:cubicBezTo>
                    <a:cubicBezTo>
                      <a:pt x="1408" y="9418"/>
                      <a:pt x="503" y="11395"/>
                      <a:pt x="777" y="13419"/>
                    </a:cubicBezTo>
                    <a:cubicBezTo>
                      <a:pt x="967" y="14943"/>
                      <a:pt x="1813" y="16300"/>
                      <a:pt x="2217" y="17788"/>
                    </a:cubicBezTo>
                    <a:cubicBezTo>
                      <a:pt x="2586" y="19098"/>
                      <a:pt x="1253" y="21265"/>
                      <a:pt x="1551" y="22027"/>
                    </a:cubicBezTo>
                    <a:cubicBezTo>
                      <a:pt x="2051" y="23301"/>
                      <a:pt x="5789" y="23384"/>
                      <a:pt x="7016" y="23480"/>
                    </a:cubicBezTo>
                    <a:cubicBezTo>
                      <a:pt x="7582" y="23526"/>
                      <a:pt x="8452" y="23564"/>
                      <a:pt x="9478" y="23564"/>
                    </a:cubicBezTo>
                    <a:cubicBezTo>
                      <a:pt x="13174" y="23564"/>
                      <a:pt x="18908" y="23070"/>
                      <a:pt x="19886" y="20694"/>
                    </a:cubicBezTo>
                    <a:cubicBezTo>
                      <a:pt x="20315" y="19646"/>
                      <a:pt x="19196" y="17657"/>
                      <a:pt x="19196" y="16479"/>
                    </a:cubicBezTo>
                    <a:cubicBezTo>
                      <a:pt x="19208" y="13978"/>
                      <a:pt x="20148" y="11181"/>
                      <a:pt x="20946" y="8835"/>
                    </a:cubicBezTo>
                    <a:cubicBezTo>
                      <a:pt x="21660" y="6716"/>
                      <a:pt x="22577" y="4668"/>
                      <a:pt x="23649" y="2703"/>
                    </a:cubicBezTo>
                    <a:cubicBezTo>
                      <a:pt x="23934" y="2179"/>
                      <a:pt x="24589" y="1691"/>
                      <a:pt x="24208" y="1191"/>
                    </a:cubicBezTo>
                    <a:cubicBezTo>
                      <a:pt x="23946" y="870"/>
                      <a:pt x="22851" y="667"/>
                      <a:pt x="20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5834;p88"/>
              <p:cNvSpPr/>
              <p:nvPr/>
            </p:nvSpPr>
            <p:spPr>
              <a:xfrm>
                <a:off x="713775" y="1438725"/>
                <a:ext cx="1151350" cy="1304175"/>
              </a:xfrm>
              <a:custGeom>
                <a:avLst/>
                <a:gdLst/>
                <a:ahLst/>
                <a:cxnLst/>
                <a:rect l="l" t="t" r="r" b="b"/>
                <a:pathLst>
                  <a:path w="46054" h="52167" extrusionOk="0">
                    <a:moveTo>
                      <a:pt x="28358" y="1"/>
                    </a:moveTo>
                    <a:cubicBezTo>
                      <a:pt x="27149" y="1"/>
                      <a:pt x="25941" y="300"/>
                      <a:pt x="24884" y="892"/>
                    </a:cubicBezTo>
                    <a:lnTo>
                      <a:pt x="26658" y="1654"/>
                    </a:lnTo>
                    <a:cubicBezTo>
                      <a:pt x="25682" y="1714"/>
                      <a:pt x="24706" y="1845"/>
                      <a:pt x="23729" y="1976"/>
                    </a:cubicBezTo>
                    <a:cubicBezTo>
                      <a:pt x="21693" y="2238"/>
                      <a:pt x="19193" y="2690"/>
                      <a:pt x="17860" y="4429"/>
                    </a:cubicBezTo>
                    <a:cubicBezTo>
                      <a:pt x="17395" y="5024"/>
                      <a:pt x="17217" y="5786"/>
                      <a:pt x="16871" y="6453"/>
                    </a:cubicBezTo>
                    <a:cubicBezTo>
                      <a:pt x="16347" y="7441"/>
                      <a:pt x="15407" y="8524"/>
                      <a:pt x="14478" y="9167"/>
                    </a:cubicBezTo>
                    <a:cubicBezTo>
                      <a:pt x="13169" y="10084"/>
                      <a:pt x="11573" y="10417"/>
                      <a:pt x="10311" y="11477"/>
                    </a:cubicBezTo>
                    <a:cubicBezTo>
                      <a:pt x="9108" y="12477"/>
                      <a:pt x="7751" y="14323"/>
                      <a:pt x="8061" y="15978"/>
                    </a:cubicBezTo>
                    <a:cubicBezTo>
                      <a:pt x="8227" y="16859"/>
                      <a:pt x="8608" y="17442"/>
                      <a:pt x="8466" y="18395"/>
                    </a:cubicBezTo>
                    <a:cubicBezTo>
                      <a:pt x="8323" y="19288"/>
                      <a:pt x="7918" y="20157"/>
                      <a:pt x="7323" y="20847"/>
                    </a:cubicBezTo>
                    <a:cubicBezTo>
                      <a:pt x="6108" y="22276"/>
                      <a:pt x="4358" y="23121"/>
                      <a:pt x="2858" y="24252"/>
                    </a:cubicBezTo>
                    <a:cubicBezTo>
                      <a:pt x="1358" y="25384"/>
                      <a:pt x="0" y="27062"/>
                      <a:pt x="203" y="28932"/>
                    </a:cubicBezTo>
                    <a:cubicBezTo>
                      <a:pt x="536" y="32075"/>
                      <a:pt x="4906" y="33694"/>
                      <a:pt x="5013" y="36849"/>
                    </a:cubicBezTo>
                    <a:cubicBezTo>
                      <a:pt x="5060" y="38302"/>
                      <a:pt x="4144" y="39600"/>
                      <a:pt x="3763" y="41016"/>
                    </a:cubicBezTo>
                    <a:cubicBezTo>
                      <a:pt x="3048" y="43683"/>
                      <a:pt x="4382" y="46600"/>
                      <a:pt x="6477" y="48386"/>
                    </a:cubicBezTo>
                    <a:cubicBezTo>
                      <a:pt x="8585" y="50184"/>
                      <a:pt x="11335" y="51030"/>
                      <a:pt x="14050" y="51542"/>
                    </a:cubicBezTo>
                    <a:cubicBezTo>
                      <a:pt x="16306" y="51960"/>
                      <a:pt x="18601" y="52167"/>
                      <a:pt x="20896" y="52167"/>
                    </a:cubicBezTo>
                    <a:cubicBezTo>
                      <a:pt x="26955" y="52167"/>
                      <a:pt x="33018" y="50726"/>
                      <a:pt x="38398" y="47946"/>
                    </a:cubicBezTo>
                    <a:cubicBezTo>
                      <a:pt x="40731" y="46743"/>
                      <a:pt x="43006" y="45231"/>
                      <a:pt x="44387" y="42993"/>
                    </a:cubicBezTo>
                    <a:cubicBezTo>
                      <a:pt x="45768" y="40766"/>
                      <a:pt x="46054" y="37695"/>
                      <a:pt x="44470" y="35599"/>
                    </a:cubicBezTo>
                    <a:cubicBezTo>
                      <a:pt x="43529" y="34349"/>
                      <a:pt x="41994" y="33480"/>
                      <a:pt x="41577" y="31968"/>
                    </a:cubicBezTo>
                    <a:cubicBezTo>
                      <a:pt x="41541" y="31849"/>
                      <a:pt x="41517" y="31730"/>
                      <a:pt x="41493" y="31599"/>
                    </a:cubicBezTo>
                    <a:cubicBezTo>
                      <a:pt x="41243" y="29956"/>
                      <a:pt x="42386" y="28336"/>
                      <a:pt x="43017" y="26741"/>
                    </a:cubicBezTo>
                    <a:cubicBezTo>
                      <a:pt x="44041" y="24098"/>
                      <a:pt x="43553" y="20943"/>
                      <a:pt x="41863" y="18680"/>
                    </a:cubicBezTo>
                    <a:cubicBezTo>
                      <a:pt x="41458" y="18145"/>
                      <a:pt x="41041" y="17728"/>
                      <a:pt x="40720" y="17168"/>
                    </a:cubicBezTo>
                    <a:cubicBezTo>
                      <a:pt x="40398" y="16597"/>
                      <a:pt x="40136" y="16109"/>
                      <a:pt x="39672" y="15620"/>
                    </a:cubicBezTo>
                    <a:cubicBezTo>
                      <a:pt x="38719" y="14620"/>
                      <a:pt x="37493" y="13870"/>
                      <a:pt x="36743" y="12692"/>
                    </a:cubicBezTo>
                    <a:cubicBezTo>
                      <a:pt x="35493" y="10751"/>
                      <a:pt x="35612" y="7822"/>
                      <a:pt x="35159" y="5607"/>
                    </a:cubicBezTo>
                    <a:cubicBezTo>
                      <a:pt x="34695" y="3321"/>
                      <a:pt x="33302" y="1452"/>
                      <a:pt x="31076" y="535"/>
                    </a:cubicBezTo>
                    <a:cubicBezTo>
                      <a:pt x="30216" y="178"/>
                      <a:pt x="29287" y="1"/>
                      <a:pt x="28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5835;p88"/>
              <p:cNvSpPr/>
              <p:nvPr/>
            </p:nvSpPr>
            <p:spPr>
              <a:xfrm>
                <a:off x="1196275" y="2426625"/>
                <a:ext cx="461075" cy="538275"/>
              </a:xfrm>
              <a:custGeom>
                <a:avLst/>
                <a:gdLst/>
                <a:ahLst/>
                <a:cxnLst/>
                <a:rect l="l" t="t" r="r" b="b"/>
                <a:pathLst>
                  <a:path w="18443" h="21531" extrusionOk="0">
                    <a:moveTo>
                      <a:pt x="17145" y="0"/>
                    </a:moveTo>
                    <a:cubicBezTo>
                      <a:pt x="14478" y="750"/>
                      <a:pt x="11811" y="1512"/>
                      <a:pt x="9144" y="2262"/>
                    </a:cubicBezTo>
                    <a:cubicBezTo>
                      <a:pt x="7418" y="2751"/>
                      <a:pt x="3608" y="3024"/>
                      <a:pt x="3072" y="4775"/>
                    </a:cubicBezTo>
                    <a:cubicBezTo>
                      <a:pt x="2762" y="5763"/>
                      <a:pt x="3120" y="7358"/>
                      <a:pt x="3036" y="8418"/>
                    </a:cubicBezTo>
                    <a:cubicBezTo>
                      <a:pt x="2941" y="9644"/>
                      <a:pt x="2774" y="10847"/>
                      <a:pt x="2512" y="12049"/>
                    </a:cubicBezTo>
                    <a:cubicBezTo>
                      <a:pt x="2334" y="12871"/>
                      <a:pt x="893" y="18907"/>
                      <a:pt x="0" y="18907"/>
                    </a:cubicBezTo>
                    <a:cubicBezTo>
                      <a:pt x="2636" y="20911"/>
                      <a:pt x="4634" y="21530"/>
                      <a:pt x="6914" y="21530"/>
                    </a:cubicBezTo>
                    <a:cubicBezTo>
                      <a:pt x="7127" y="21530"/>
                      <a:pt x="7342" y="21525"/>
                      <a:pt x="7561" y="21515"/>
                    </a:cubicBezTo>
                    <a:cubicBezTo>
                      <a:pt x="10787" y="21360"/>
                      <a:pt x="18026" y="21527"/>
                      <a:pt x="18443" y="17931"/>
                    </a:cubicBezTo>
                    <a:cubicBezTo>
                      <a:pt x="16788" y="12561"/>
                      <a:pt x="17217" y="6025"/>
                      <a:pt x="1714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5836;p88"/>
              <p:cNvSpPr/>
              <p:nvPr/>
            </p:nvSpPr>
            <p:spPr>
              <a:xfrm>
                <a:off x="1234375" y="2530500"/>
                <a:ext cx="39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15800" h="4273" extrusionOk="0">
                    <a:moveTo>
                      <a:pt x="15800" y="1"/>
                    </a:moveTo>
                    <a:lnTo>
                      <a:pt x="15800" y="1"/>
                    </a:lnTo>
                    <a:cubicBezTo>
                      <a:pt x="11478" y="620"/>
                      <a:pt x="7168" y="1239"/>
                      <a:pt x="2846" y="1858"/>
                    </a:cubicBezTo>
                    <a:cubicBezTo>
                      <a:pt x="0" y="2263"/>
                      <a:pt x="2012" y="3346"/>
                      <a:pt x="3620" y="3739"/>
                    </a:cubicBezTo>
                    <a:cubicBezTo>
                      <a:pt x="5197" y="4131"/>
                      <a:pt x="6882" y="4273"/>
                      <a:pt x="8528" y="4273"/>
                    </a:cubicBezTo>
                    <a:cubicBezTo>
                      <a:pt x="8782" y="4273"/>
                      <a:pt x="9035" y="4269"/>
                      <a:pt x="9287" y="4263"/>
                    </a:cubicBezTo>
                    <a:cubicBezTo>
                      <a:pt x="10716" y="4227"/>
                      <a:pt x="12192" y="4061"/>
                      <a:pt x="13466" y="3382"/>
                    </a:cubicBezTo>
                    <a:cubicBezTo>
                      <a:pt x="14728" y="2703"/>
                      <a:pt x="15764" y="1441"/>
                      <a:pt x="15800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5837;p88"/>
              <p:cNvSpPr/>
              <p:nvPr/>
            </p:nvSpPr>
            <p:spPr>
              <a:xfrm>
                <a:off x="1389750" y="3900300"/>
                <a:ext cx="360175" cy="901825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6073" extrusionOk="0">
                    <a:moveTo>
                      <a:pt x="7287" y="1"/>
                    </a:moveTo>
                    <a:lnTo>
                      <a:pt x="286" y="1227"/>
                    </a:lnTo>
                    <a:lnTo>
                      <a:pt x="0" y="7835"/>
                    </a:lnTo>
                    <a:cubicBezTo>
                      <a:pt x="1739" y="13348"/>
                      <a:pt x="9799" y="26814"/>
                      <a:pt x="7775" y="33505"/>
                    </a:cubicBezTo>
                    <a:cubicBezTo>
                      <a:pt x="7310" y="35038"/>
                      <a:pt x="10601" y="36073"/>
                      <a:pt x="12598" y="36073"/>
                    </a:cubicBezTo>
                    <a:cubicBezTo>
                      <a:pt x="13361" y="36073"/>
                      <a:pt x="13936" y="35921"/>
                      <a:pt x="14038" y="35589"/>
                    </a:cubicBezTo>
                    <a:cubicBezTo>
                      <a:pt x="14407" y="34386"/>
                      <a:pt x="13538" y="32815"/>
                      <a:pt x="12919" y="31910"/>
                    </a:cubicBezTo>
                    <a:cubicBezTo>
                      <a:pt x="9275" y="5871"/>
                      <a:pt x="7287" y="1"/>
                      <a:pt x="728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5838;p88"/>
              <p:cNvSpPr/>
              <p:nvPr/>
            </p:nvSpPr>
            <p:spPr>
              <a:xfrm>
                <a:off x="1551075" y="4680175"/>
                <a:ext cx="367925" cy="186400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7456" extrusionOk="0"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417" y="1108"/>
                      <a:pt x="1024" y="1346"/>
                      <a:pt x="643" y="2632"/>
                    </a:cubicBezTo>
                    <a:cubicBezTo>
                      <a:pt x="0" y="4751"/>
                      <a:pt x="2013" y="5263"/>
                      <a:pt x="2013" y="5263"/>
                    </a:cubicBezTo>
                    <a:cubicBezTo>
                      <a:pt x="2013" y="5263"/>
                      <a:pt x="10432" y="7456"/>
                      <a:pt x="13371" y="7456"/>
                    </a:cubicBezTo>
                    <a:cubicBezTo>
                      <a:pt x="13937" y="7456"/>
                      <a:pt x="14300" y="7374"/>
                      <a:pt x="14359" y="7180"/>
                    </a:cubicBezTo>
                    <a:cubicBezTo>
                      <a:pt x="14717" y="5965"/>
                      <a:pt x="10252" y="2965"/>
                      <a:pt x="10252" y="2965"/>
                    </a:cubicBezTo>
                    <a:lnTo>
                      <a:pt x="6358" y="155"/>
                    </a:lnTo>
                    <a:cubicBezTo>
                      <a:pt x="5280" y="293"/>
                      <a:pt x="4550" y="386"/>
                      <a:pt x="3839" y="386"/>
                    </a:cubicBezTo>
                    <a:cubicBezTo>
                      <a:pt x="3075" y="386"/>
                      <a:pt x="2332" y="278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5839;p88"/>
              <p:cNvSpPr/>
              <p:nvPr/>
            </p:nvSpPr>
            <p:spPr>
              <a:xfrm>
                <a:off x="1144575" y="3800600"/>
                <a:ext cx="429450" cy="921225"/>
              </a:xfrm>
              <a:custGeom>
                <a:avLst/>
                <a:gdLst/>
                <a:ahLst/>
                <a:cxnLst/>
                <a:rect l="l" t="t" r="r" b="b"/>
                <a:pathLst>
                  <a:path w="17178" h="36849" extrusionOk="0">
                    <a:moveTo>
                      <a:pt x="10450" y="0"/>
                    </a:moveTo>
                    <a:lnTo>
                      <a:pt x="7009" y="5644"/>
                    </a:lnTo>
                    <a:cubicBezTo>
                      <a:pt x="5878" y="11311"/>
                      <a:pt x="6438" y="26992"/>
                      <a:pt x="1437" y="31873"/>
                    </a:cubicBezTo>
                    <a:cubicBezTo>
                      <a:pt x="0" y="33278"/>
                      <a:pt x="4112" y="36849"/>
                      <a:pt x="5562" y="36849"/>
                    </a:cubicBezTo>
                    <a:cubicBezTo>
                      <a:pt x="5710" y="36849"/>
                      <a:pt x="5830" y="36812"/>
                      <a:pt x="5914" y="36731"/>
                    </a:cubicBezTo>
                    <a:cubicBezTo>
                      <a:pt x="6807" y="35850"/>
                      <a:pt x="6807" y="34064"/>
                      <a:pt x="6700" y="32969"/>
                    </a:cubicBezTo>
                    <a:cubicBezTo>
                      <a:pt x="16094" y="8406"/>
                      <a:pt x="17177" y="2298"/>
                      <a:pt x="17177" y="2298"/>
                    </a:cubicBezTo>
                    <a:lnTo>
                      <a:pt x="1045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5840;p88"/>
              <p:cNvSpPr/>
              <p:nvPr/>
            </p:nvSpPr>
            <p:spPr>
              <a:xfrm>
                <a:off x="1121850" y="4545625"/>
                <a:ext cx="30780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2698" extrusionOk="0">
                    <a:moveTo>
                      <a:pt x="3358" y="1"/>
                    </a:moveTo>
                    <a:cubicBezTo>
                      <a:pt x="3001" y="1072"/>
                      <a:pt x="2549" y="1096"/>
                      <a:pt x="1584" y="2025"/>
                    </a:cubicBezTo>
                    <a:cubicBezTo>
                      <a:pt x="1" y="3584"/>
                      <a:pt x="1513" y="5001"/>
                      <a:pt x="1513" y="5001"/>
                    </a:cubicBezTo>
                    <a:cubicBezTo>
                      <a:pt x="1513" y="5001"/>
                      <a:pt x="9639" y="12697"/>
                      <a:pt x="11217" y="12697"/>
                    </a:cubicBezTo>
                    <a:cubicBezTo>
                      <a:pt x="11298" y="12697"/>
                      <a:pt x="11362" y="12677"/>
                      <a:pt x="11407" y="12633"/>
                    </a:cubicBezTo>
                    <a:cubicBezTo>
                      <a:pt x="12312" y="11752"/>
                      <a:pt x="9847" y="6954"/>
                      <a:pt x="9847" y="6954"/>
                    </a:cubicBezTo>
                    <a:lnTo>
                      <a:pt x="7787" y="2620"/>
                    </a:lnTo>
                    <a:cubicBezTo>
                      <a:pt x="5692" y="1787"/>
                      <a:pt x="5001" y="1525"/>
                      <a:pt x="3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5841;p88"/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5842;p88"/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5843;p88"/>
              <p:cNvSpPr/>
              <p:nvPr/>
            </p:nvSpPr>
            <p:spPr>
              <a:xfrm>
                <a:off x="1346575" y="1184550"/>
                <a:ext cx="745075" cy="11045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44180" extrusionOk="0">
                    <a:moveTo>
                      <a:pt x="25305" y="0"/>
                    </a:moveTo>
                    <a:cubicBezTo>
                      <a:pt x="25148" y="0"/>
                      <a:pt x="24988" y="92"/>
                      <a:pt x="24897" y="225"/>
                    </a:cubicBezTo>
                    <a:cubicBezTo>
                      <a:pt x="24754" y="403"/>
                      <a:pt x="24730" y="642"/>
                      <a:pt x="24718" y="868"/>
                    </a:cubicBezTo>
                    <a:cubicBezTo>
                      <a:pt x="24683" y="1451"/>
                      <a:pt x="24302" y="4916"/>
                      <a:pt x="24671" y="5213"/>
                    </a:cubicBezTo>
                    <a:cubicBezTo>
                      <a:pt x="24373" y="4975"/>
                      <a:pt x="24242" y="4606"/>
                      <a:pt x="23992" y="4321"/>
                    </a:cubicBezTo>
                    <a:cubicBezTo>
                      <a:pt x="23700" y="3972"/>
                      <a:pt x="23501" y="3829"/>
                      <a:pt x="23371" y="3829"/>
                    </a:cubicBezTo>
                    <a:cubicBezTo>
                      <a:pt x="22784" y="3829"/>
                      <a:pt x="23598" y="6742"/>
                      <a:pt x="23647" y="6976"/>
                    </a:cubicBezTo>
                    <a:cubicBezTo>
                      <a:pt x="23778" y="7595"/>
                      <a:pt x="23682" y="8238"/>
                      <a:pt x="23587" y="8857"/>
                    </a:cubicBezTo>
                    <a:cubicBezTo>
                      <a:pt x="22599" y="14905"/>
                      <a:pt x="20623" y="20573"/>
                      <a:pt x="16634" y="25406"/>
                    </a:cubicBezTo>
                    <a:cubicBezTo>
                      <a:pt x="12467" y="30455"/>
                      <a:pt x="6526" y="34122"/>
                      <a:pt x="1" y="35562"/>
                    </a:cubicBezTo>
                    <a:lnTo>
                      <a:pt x="631" y="43771"/>
                    </a:lnTo>
                    <a:lnTo>
                      <a:pt x="631" y="43771"/>
                    </a:lnTo>
                    <a:cubicBezTo>
                      <a:pt x="679" y="43627"/>
                      <a:pt x="761" y="43490"/>
                      <a:pt x="882" y="43444"/>
                    </a:cubicBezTo>
                    <a:cubicBezTo>
                      <a:pt x="13526" y="38825"/>
                      <a:pt x="23170" y="29907"/>
                      <a:pt x="24980" y="16608"/>
                    </a:cubicBezTo>
                    <a:cubicBezTo>
                      <a:pt x="25171" y="15191"/>
                      <a:pt x="25837" y="13965"/>
                      <a:pt x="26195" y="12583"/>
                    </a:cubicBezTo>
                    <a:cubicBezTo>
                      <a:pt x="27076" y="9190"/>
                      <a:pt x="29802" y="7142"/>
                      <a:pt x="28564" y="3404"/>
                    </a:cubicBezTo>
                    <a:cubicBezTo>
                      <a:pt x="28421" y="2951"/>
                      <a:pt x="28207" y="2499"/>
                      <a:pt x="27850" y="2177"/>
                    </a:cubicBezTo>
                    <a:cubicBezTo>
                      <a:pt x="27593" y="1946"/>
                      <a:pt x="27243" y="1795"/>
                      <a:pt x="26903" y="1795"/>
                    </a:cubicBezTo>
                    <a:cubicBezTo>
                      <a:pt x="26771" y="1795"/>
                      <a:pt x="26640" y="1818"/>
                      <a:pt x="26516" y="1868"/>
                    </a:cubicBezTo>
                    <a:cubicBezTo>
                      <a:pt x="26242" y="1356"/>
                      <a:pt x="25980" y="844"/>
                      <a:pt x="25706" y="332"/>
                    </a:cubicBezTo>
                    <a:cubicBezTo>
                      <a:pt x="25659" y="225"/>
                      <a:pt x="25599" y="118"/>
                      <a:pt x="25504" y="58"/>
                    </a:cubicBezTo>
                    <a:cubicBezTo>
                      <a:pt x="25442" y="18"/>
                      <a:pt x="25374" y="0"/>
                      <a:pt x="25305" y="0"/>
                    </a:cubicBezTo>
                    <a:close/>
                    <a:moveTo>
                      <a:pt x="631" y="43771"/>
                    </a:moveTo>
                    <a:cubicBezTo>
                      <a:pt x="563" y="43969"/>
                      <a:pt x="559" y="44180"/>
                      <a:pt x="600" y="44180"/>
                    </a:cubicBezTo>
                    <a:cubicBezTo>
                      <a:pt x="613" y="44180"/>
                      <a:pt x="632" y="44156"/>
                      <a:pt x="656" y="44099"/>
                    </a:cubicBezTo>
                    <a:lnTo>
                      <a:pt x="631" y="4377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5844;p88"/>
              <p:cNvSpPr/>
              <p:nvPr/>
            </p:nvSpPr>
            <p:spPr>
              <a:xfrm>
                <a:off x="1423675" y="1397325"/>
                <a:ext cx="593850" cy="913825"/>
              </a:xfrm>
              <a:custGeom>
                <a:avLst/>
                <a:gdLst/>
                <a:ahLst/>
                <a:cxnLst/>
                <a:rect l="l" t="t" r="r" b="b"/>
                <a:pathLst>
                  <a:path w="23754" h="36553" extrusionOk="0">
                    <a:moveTo>
                      <a:pt x="20194" y="1"/>
                    </a:moveTo>
                    <a:cubicBezTo>
                      <a:pt x="19324" y="3572"/>
                      <a:pt x="17789" y="6942"/>
                      <a:pt x="16229" y="10264"/>
                    </a:cubicBezTo>
                    <a:cubicBezTo>
                      <a:pt x="14824" y="13228"/>
                      <a:pt x="13383" y="16217"/>
                      <a:pt x="11264" y="18753"/>
                    </a:cubicBezTo>
                    <a:cubicBezTo>
                      <a:pt x="9145" y="21289"/>
                      <a:pt x="6287" y="23372"/>
                      <a:pt x="2965" y="23944"/>
                    </a:cubicBezTo>
                    <a:lnTo>
                      <a:pt x="1" y="36553"/>
                    </a:lnTo>
                    <a:cubicBezTo>
                      <a:pt x="3061" y="35148"/>
                      <a:pt x="5656" y="32981"/>
                      <a:pt x="8228" y="30850"/>
                    </a:cubicBezTo>
                    <a:cubicBezTo>
                      <a:pt x="11383" y="28206"/>
                      <a:pt x="14586" y="25539"/>
                      <a:pt x="16955" y="22206"/>
                    </a:cubicBezTo>
                    <a:cubicBezTo>
                      <a:pt x="18789" y="19646"/>
                      <a:pt x="20086" y="16753"/>
                      <a:pt x="21110" y="13788"/>
                    </a:cubicBezTo>
                    <a:cubicBezTo>
                      <a:pt x="22468" y="9823"/>
                      <a:pt x="23361" y="5704"/>
                      <a:pt x="23754" y="1525"/>
                    </a:cubicBezTo>
                    <a:cubicBezTo>
                      <a:pt x="22575" y="1024"/>
                      <a:pt x="21384" y="512"/>
                      <a:pt x="20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5845;p88"/>
              <p:cNvSpPr/>
              <p:nvPr/>
            </p:nvSpPr>
            <p:spPr>
              <a:xfrm>
                <a:off x="1097150" y="1979775"/>
                <a:ext cx="635225" cy="640350"/>
              </a:xfrm>
              <a:custGeom>
                <a:avLst/>
                <a:gdLst/>
                <a:ahLst/>
                <a:cxnLst/>
                <a:rect l="l" t="t" r="r" b="b"/>
                <a:pathLst>
                  <a:path w="25409" h="25614" extrusionOk="0">
                    <a:moveTo>
                      <a:pt x="10730" y="0"/>
                    </a:moveTo>
                    <a:cubicBezTo>
                      <a:pt x="10278" y="0"/>
                      <a:pt x="9726" y="386"/>
                      <a:pt x="8763" y="610"/>
                    </a:cubicBezTo>
                    <a:cubicBezTo>
                      <a:pt x="7370" y="932"/>
                      <a:pt x="2334" y="1991"/>
                      <a:pt x="1644" y="3146"/>
                    </a:cubicBezTo>
                    <a:cubicBezTo>
                      <a:pt x="0" y="5932"/>
                      <a:pt x="2013" y="9218"/>
                      <a:pt x="2310" y="12266"/>
                    </a:cubicBezTo>
                    <a:cubicBezTo>
                      <a:pt x="2691" y="16267"/>
                      <a:pt x="3287" y="21613"/>
                      <a:pt x="3679" y="25613"/>
                    </a:cubicBezTo>
                    <a:cubicBezTo>
                      <a:pt x="5096" y="25411"/>
                      <a:pt x="6513" y="25220"/>
                      <a:pt x="7942" y="25018"/>
                    </a:cubicBezTo>
                    <a:lnTo>
                      <a:pt x="24611" y="22720"/>
                    </a:lnTo>
                    <a:cubicBezTo>
                      <a:pt x="24634" y="22720"/>
                      <a:pt x="24515" y="16457"/>
                      <a:pt x="24515" y="16017"/>
                    </a:cubicBezTo>
                    <a:cubicBezTo>
                      <a:pt x="24563" y="14290"/>
                      <a:pt x="24765" y="12981"/>
                      <a:pt x="25135" y="11362"/>
                    </a:cubicBezTo>
                    <a:cubicBezTo>
                      <a:pt x="25408" y="10147"/>
                      <a:pt x="24920" y="8885"/>
                      <a:pt x="24206" y="7861"/>
                    </a:cubicBezTo>
                    <a:cubicBezTo>
                      <a:pt x="23301" y="6587"/>
                      <a:pt x="22075" y="5575"/>
                      <a:pt x="21158" y="4313"/>
                    </a:cubicBezTo>
                    <a:cubicBezTo>
                      <a:pt x="20503" y="3408"/>
                      <a:pt x="19491" y="1479"/>
                      <a:pt x="18693" y="682"/>
                    </a:cubicBezTo>
                    <a:cubicBezTo>
                      <a:pt x="18458" y="444"/>
                      <a:pt x="18121" y="356"/>
                      <a:pt x="17723" y="356"/>
                    </a:cubicBezTo>
                    <a:cubicBezTo>
                      <a:pt x="16597" y="356"/>
                      <a:pt x="14986" y="1061"/>
                      <a:pt x="13831" y="1061"/>
                    </a:cubicBezTo>
                    <a:cubicBezTo>
                      <a:pt x="13577" y="1061"/>
                      <a:pt x="13345" y="1027"/>
                      <a:pt x="13145" y="944"/>
                    </a:cubicBezTo>
                    <a:cubicBezTo>
                      <a:pt x="13331" y="679"/>
                      <a:pt x="13525" y="189"/>
                      <a:pt x="13277" y="189"/>
                    </a:cubicBezTo>
                    <a:cubicBezTo>
                      <a:pt x="13223" y="189"/>
                      <a:pt x="13149" y="212"/>
                      <a:pt x="13050" y="265"/>
                    </a:cubicBezTo>
                    <a:cubicBezTo>
                      <a:pt x="12276" y="669"/>
                      <a:pt x="12144" y="872"/>
                      <a:pt x="12057" y="872"/>
                    </a:cubicBezTo>
                    <a:cubicBezTo>
                      <a:pt x="11958" y="872"/>
                      <a:pt x="11917" y="615"/>
                      <a:pt x="11085" y="98"/>
                    </a:cubicBezTo>
                    <a:cubicBezTo>
                      <a:pt x="10970" y="29"/>
                      <a:pt x="10854" y="0"/>
                      <a:pt x="107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5846;p88"/>
              <p:cNvSpPr/>
              <p:nvPr/>
            </p:nvSpPr>
            <p:spPr>
              <a:xfrm>
                <a:off x="1294500" y="1789050"/>
                <a:ext cx="225350" cy="35415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4166" extrusionOk="0">
                    <a:moveTo>
                      <a:pt x="6477" y="0"/>
                    </a:moveTo>
                    <a:cubicBezTo>
                      <a:pt x="6477" y="0"/>
                      <a:pt x="786" y="2358"/>
                      <a:pt x="786" y="2358"/>
                    </a:cubicBezTo>
                    <a:cubicBezTo>
                      <a:pt x="881" y="4644"/>
                      <a:pt x="0" y="7120"/>
                      <a:pt x="1393" y="9096"/>
                    </a:cubicBezTo>
                    <a:cubicBezTo>
                      <a:pt x="2560" y="10751"/>
                      <a:pt x="4263" y="12013"/>
                      <a:pt x="5977" y="13061"/>
                    </a:cubicBezTo>
                    <a:cubicBezTo>
                      <a:pt x="6318" y="13268"/>
                      <a:pt x="7484" y="14165"/>
                      <a:pt x="8106" y="14165"/>
                    </a:cubicBezTo>
                    <a:cubicBezTo>
                      <a:pt x="8200" y="14165"/>
                      <a:pt x="8282" y="14144"/>
                      <a:pt x="8347" y="14097"/>
                    </a:cubicBezTo>
                    <a:cubicBezTo>
                      <a:pt x="9013" y="13609"/>
                      <a:pt x="7644" y="11085"/>
                      <a:pt x="7358" y="10418"/>
                    </a:cubicBezTo>
                    <a:cubicBezTo>
                      <a:pt x="6549" y="8513"/>
                      <a:pt x="6382" y="7061"/>
                      <a:pt x="6406" y="4965"/>
                    </a:cubicBezTo>
                    <a:cubicBezTo>
                      <a:pt x="6430" y="3310"/>
                      <a:pt x="6453" y="1655"/>
                      <a:pt x="6477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5847;p88"/>
              <p:cNvSpPr/>
              <p:nvPr/>
            </p:nvSpPr>
            <p:spPr>
              <a:xfrm>
                <a:off x="1314150" y="1789050"/>
                <a:ext cx="1423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656" extrusionOk="0">
                    <a:moveTo>
                      <a:pt x="5691" y="0"/>
                    </a:moveTo>
                    <a:lnTo>
                      <a:pt x="0" y="2358"/>
                    </a:lnTo>
                    <a:lnTo>
                      <a:pt x="179" y="6644"/>
                    </a:lnTo>
                    <a:cubicBezTo>
                      <a:pt x="340" y="6652"/>
                      <a:pt x="500" y="6656"/>
                      <a:pt x="660" y="6656"/>
                    </a:cubicBezTo>
                    <a:cubicBezTo>
                      <a:pt x="2378" y="6656"/>
                      <a:pt x="4019" y="6198"/>
                      <a:pt x="5620" y="5501"/>
                    </a:cubicBezTo>
                    <a:lnTo>
                      <a:pt x="5691" y="0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5848;p88"/>
              <p:cNvSpPr/>
              <p:nvPr/>
            </p:nvSpPr>
            <p:spPr>
              <a:xfrm>
                <a:off x="1219775" y="1502425"/>
                <a:ext cx="3625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16786" extrusionOk="0">
                    <a:moveTo>
                      <a:pt x="10263" y="0"/>
                    </a:moveTo>
                    <a:cubicBezTo>
                      <a:pt x="9300" y="0"/>
                      <a:pt x="8312" y="208"/>
                      <a:pt x="7490" y="404"/>
                    </a:cubicBezTo>
                    <a:cubicBezTo>
                      <a:pt x="6347" y="666"/>
                      <a:pt x="5204" y="952"/>
                      <a:pt x="4132" y="1512"/>
                    </a:cubicBezTo>
                    <a:cubicBezTo>
                      <a:pt x="3049" y="2059"/>
                      <a:pt x="2037" y="2916"/>
                      <a:pt x="1382" y="4119"/>
                    </a:cubicBezTo>
                    <a:cubicBezTo>
                      <a:pt x="763" y="5262"/>
                      <a:pt x="525" y="6607"/>
                      <a:pt x="358" y="7917"/>
                    </a:cubicBezTo>
                    <a:cubicBezTo>
                      <a:pt x="287" y="8453"/>
                      <a:pt x="310" y="8965"/>
                      <a:pt x="263" y="9489"/>
                    </a:cubicBezTo>
                    <a:cubicBezTo>
                      <a:pt x="215" y="10132"/>
                      <a:pt x="1" y="10691"/>
                      <a:pt x="156" y="11346"/>
                    </a:cubicBezTo>
                    <a:cubicBezTo>
                      <a:pt x="290" y="11904"/>
                      <a:pt x="744" y="12385"/>
                      <a:pt x="1221" y="12385"/>
                    </a:cubicBezTo>
                    <a:cubicBezTo>
                      <a:pt x="1334" y="12385"/>
                      <a:pt x="1449" y="12358"/>
                      <a:pt x="1561" y="12299"/>
                    </a:cubicBezTo>
                    <a:cubicBezTo>
                      <a:pt x="2300" y="15546"/>
                      <a:pt x="5143" y="16785"/>
                      <a:pt x="7864" y="16785"/>
                    </a:cubicBezTo>
                    <a:cubicBezTo>
                      <a:pt x="8605" y="16785"/>
                      <a:pt x="9336" y="16693"/>
                      <a:pt x="10014" y="16525"/>
                    </a:cubicBezTo>
                    <a:cubicBezTo>
                      <a:pt x="11014" y="16275"/>
                      <a:pt x="11836" y="16037"/>
                      <a:pt x="12562" y="15156"/>
                    </a:cubicBezTo>
                    <a:cubicBezTo>
                      <a:pt x="13276" y="14287"/>
                      <a:pt x="13895" y="13180"/>
                      <a:pt x="14145" y="12013"/>
                    </a:cubicBezTo>
                    <a:cubicBezTo>
                      <a:pt x="14503" y="10334"/>
                      <a:pt x="14145" y="8655"/>
                      <a:pt x="13955" y="7012"/>
                    </a:cubicBezTo>
                    <a:cubicBezTo>
                      <a:pt x="13764" y="5452"/>
                      <a:pt x="14288" y="3036"/>
                      <a:pt x="13562" y="1702"/>
                    </a:cubicBezTo>
                    <a:cubicBezTo>
                      <a:pt x="12835" y="384"/>
                      <a:pt x="11573" y="0"/>
                      <a:pt x="10263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5849;p88"/>
              <p:cNvSpPr/>
              <p:nvPr/>
            </p:nvSpPr>
            <p:spPr>
              <a:xfrm>
                <a:off x="1167400" y="1680400"/>
                <a:ext cx="11700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5624" extrusionOk="0">
                    <a:moveTo>
                      <a:pt x="1283" y="1"/>
                    </a:moveTo>
                    <a:cubicBezTo>
                      <a:pt x="1149" y="1"/>
                      <a:pt x="1014" y="31"/>
                      <a:pt x="881" y="96"/>
                    </a:cubicBezTo>
                    <a:cubicBezTo>
                      <a:pt x="358" y="358"/>
                      <a:pt x="131" y="1000"/>
                      <a:pt x="96" y="1584"/>
                    </a:cubicBezTo>
                    <a:cubicBezTo>
                      <a:pt x="0" y="3322"/>
                      <a:pt x="1227" y="5049"/>
                      <a:pt x="2894" y="5537"/>
                    </a:cubicBezTo>
                    <a:cubicBezTo>
                      <a:pt x="3080" y="5590"/>
                      <a:pt x="3284" y="5623"/>
                      <a:pt x="3484" y="5623"/>
                    </a:cubicBezTo>
                    <a:cubicBezTo>
                      <a:pt x="3821" y="5623"/>
                      <a:pt x="4144" y="5529"/>
                      <a:pt x="4346" y="5275"/>
                    </a:cubicBezTo>
                    <a:cubicBezTo>
                      <a:pt x="4679" y="4846"/>
                      <a:pt x="4525" y="4239"/>
                      <a:pt x="4310" y="3751"/>
                    </a:cubicBezTo>
                    <a:cubicBezTo>
                      <a:pt x="3943" y="2886"/>
                      <a:pt x="2604" y="1"/>
                      <a:pt x="12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5850;p88"/>
              <p:cNvSpPr/>
              <p:nvPr/>
            </p:nvSpPr>
            <p:spPr>
              <a:xfrm>
                <a:off x="1134050" y="1407850"/>
                <a:ext cx="465575" cy="466050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42" extrusionOk="0">
                    <a:moveTo>
                      <a:pt x="8776" y="1"/>
                    </a:moveTo>
                    <a:cubicBezTo>
                      <a:pt x="4983" y="1"/>
                      <a:pt x="1260" y="1945"/>
                      <a:pt x="477" y="5747"/>
                    </a:cubicBezTo>
                    <a:cubicBezTo>
                      <a:pt x="1" y="8057"/>
                      <a:pt x="620" y="10450"/>
                      <a:pt x="1465" y="12688"/>
                    </a:cubicBezTo>
                    <a:cubicBezTo>
                      <a:pt x="1355" y="12247"/>
                      <a:pt x="1860" y="11899"/>
                      <a:pt x="2350" y="11899"/>
                    </a:cubicBezTo>
                    <a:cubicBezTo>
                      <a:pt x="2442" y="11899"/>
                      <a:pt x="2533" y="11912"/>
                      <a:pt x="2620" y="11938"/>
                    </a:cubicBezTo>
                    <a:cubicBezTo>
                      <a:pt x="3168" y="12105"/>
                      <a:pt x="3513" y="12605"/>
                      <a:pt x="3751" y="13093"/>
                    </a:cubicBezTo>
                    <a:cubicBezTo>
                      <a:pt x="4632" y="14808"/>
                      <a:pt x="4847" y="16808"/>
                      <a:pt x="4359" y="18641"/>
                    </a:cubicBezTo>
                    <a:cubicBezTo>
                      <a:pt x="5763" y="16832"/>
                      <a:pt x="6144" y="14367"/>
                      <a:pt x="5359" y="12236"/>
                    </a:cubicBezTo>
                    <a:cubicBezTo>
                      <a:pt x="5216" y="11855"/>
                      <a:pt x="5037" y="11438"/>
                      <a:pt x="5204" y="11069"/>
                    </a:cubicBezTo>
                    <a:cubicBezTo>
                      <a:pt x="5335" y="10783"/>
                      <a:pt x="5632" y="10605"/>
                      <a:pt x="5894" y="10426"/>
                    </a:cubicBezTo>
                    <a:cubicBezTo>
                      <a:pt x="7026" y="9676"/>
                      <a:pt x="7811" y="8521"/>
                      <a:pt x="8073" y="7259"/>
                    </a:cubicBezTo>
                    <a:cubicBezTo>
                      <a:pt x="9490" y="9200"/>
                      <a:pt x="11990" y="10438"/>
                      <a:pt x="14526" y="10462"/>
                    </a:cubicBezTo>
                    <a:cubicBezTo>
                      <a:pt x="15431" y="10462"/>
                      <a:pt x="16098" y="10498"/>
                      <a:pt x="16979" y="10700"/>
                    </a:cubicBezTo>
                    <a:cubicBezTo>
                      <a:pt x="17705" y="10879"/>
                      <a:pt x="18015" y="11879"/>
                      <a:pt x="17479" y="12367"/>
                    </a:cubicBezTo>
                    <a:cubicBezTo>
                      <a:pt x="17884" y="12367"/>
                      <a:pt x="18217" y="12069"/>
                      <a:pt x="18372" y="11724"/>
                    </a:cubicBezTo>
                    <a:cubicBezTo>
                      <a:pt x="18622" y="11129"/>
                      <a:pt x="18182" y="10164"/>
                      <a:pt x="18063" y="9545"/>
                    </a:cubicBezTo>
                    <a:cubicBezTo>
                      <a:pt x="17932" y="8771"/>
                      <a:pt x="17824" y="7985"/>
                      <a:pt x="17682" y="7211"/>
                    </a:cubicBezTo>
                    <a:cubicBezTo>
                      <a:pt x="17384" y="5664"/>
                      <a:pt x="16955" y="4104"/>
                      <a:pt x="15872" y="2901"/>
                    </a:cubicBezTo>
                    <a:cubicBezTo>
                      <a:pt x="15086" y="2020"/>
                      <a:pt x="14110" y="1342"/>
                      <a:pt x="13014" y="865"/>
                    </a:cubicBezTo>
                    <a:cubicBezTo>
                      <a:pt x="11700" y="287"/>
                      <a:pt x="10233" y="1"/>
                      <a:pt x="8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5851;p88"/>
              <p:cNvSpPr/>
              <p:nvPr/>
            </p:nvSpPr>
            <p:spPr>
              <a:xfrm>
                <a:off x="1100425" y="2857625"/>
                <a:ext cx="632850" cy="1618825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64753" extrusionOk="0">
                    <a:moveTo>
                      <a:pt x="4513" y="0"/>
                    </a:moveTo>
                    <a:cubicBezTo>
                      <a:pt x="4513" y="0"/>
                      <a:pt x="929" y="3727"/>
                      <a:pt x="512" y="11573"/>
                    </a:cubicBezTo>
                    <a:cubicBezTo>
                      <a:pt x="0" y="21360"/>
                      <a:pt x="16776" y="64473"/>
                      <a:pt x="16776" y="64473"/>
                    </a:cubicBezTo>
                    <a:cubicBezTo>
                      <a:pt x="16776" y="64473"/>
                      <a:pt x="18411" y="64752"/>
                      <a:pt x="20071" y="64752"/>
                    </a:cubicBezTo>
                    <a:cubicBezTo>
                      <a:pt x="21496" y="64752"/>
                      <a:pt x="22939" y="64546"/>
                      <a:pt x="23384" y="63782"/>
                    </a:cubicBezTo>
                    <a:cubicBezTo>
                      <a:pt x="24349" y="62139"/>
                      <a:pt x="15395" y="12812"/>
                      <a:pt x="15395" y="12812"/>
                    </a:cubicBezTo>
                    <a:lnTo>
                      <a:pt x="25313" y="8823"/>
                    </a:lnTo>
                    <a:cubicBezTo>
                      <a:pt x="25313" y="8823"/>
                      <a:pt x="24896" y="3453"/>
                      <a:pt x="22277" y="691"/>
                    </a:cubicBezTo>
                    <a:cubicBezTo>
                      <a:pt x="21767" y="1480"/>
                      <a:pt x="20098" y="1762"/>
                      <a:pt x="17974" y="1762"/>
                    </a:cubicBezTo>
                    <a:cubicBezTo>
                      <a:pt x="12665" y="1762"/>
                      <a:pt x="4513" y="0"/>
                      <a:pt x="4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5852;p88"/>
              <p:cNvSpPr/>
              <p:nvPr/>
            </p:nvSpPr>
            <p:spPr>
              <a:xfrm>
                <a:off x="1213225" y="2791250"/>
                <a:ext cx="45740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18296" h="4510" extrusionOk="0">
                    <a:moveTo>
                      <a:pt x="775" y="0"/>
                    </a:moveTo>
                    <a:lnTo>
                      <a:pt x="1" y="2655"/>
                    </a:lnTo>
                    <a:cubicBezTo>
                      <a:pt x="1" y="2655"/>
                      <a:pt x="4478" y="4001"/>
                      <a:pt x="11371" y="4429"/>
                    </a:cubicBezTo>
                    <a:cubicBezTo>
                      <a:pt x="12242" y="4485"/>
                      <a:pt x="12995" y="4509"/>
                      <a:pt x="13645" y="4509"/>
                    </a:cubicBezTo>
                    <a:cubicBezTo>
                      <a:pt x="18147" y="4509"/>
                      <a:pt x="17765" y="3346"/>
                      <a:pt x="17765" y="3346"/>
                    </a:cubicBezTo>
                    <a:cubicBezTo>
                      <a:pt x="17765" y="3346"/>
                      <a:pt x="18296" y="713"/>
                      <a:pt x="17955" y="713"/>
                    </a:cubicBezTo>
                    <a:cubicBezTo>
                      <a:pt x="17921" y="713"/>
                      <a:pt x="17878" y="739"/>
                      <a:pt x="17825" y="798"/>
                    </a:cubicBezTo>
                    <a:cubicBezTo>
                      <a:pt x="16625" y="1087"/>
                      <a:pt x="15058" y="1198"/>
                      <a:pt x="13360" y="1198"/>
                    </a:cubicBezTo>
                    <a:cubicBezTo>
                      <a:pt x="7776" y="1198"/>
                      <a:pt x="77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5853;p88"/>
              <p:cNvSpPr/>
              <p:nvPr/>
            </p:nvSpPr>
            <p:spPr>
              <a:xfrm>
                <a:off x="1314450" y="2190400"/>
                <a:ext cx="390075" cy="666275"/>
              </a:xfrm>
              <a:custGeom>
                <a:avLst/>
                <a:gdLst/>
                <a:ahLst/>
                <a:cxnLst/>
                <a:rect l="l" t="t" r="r" b="b"/>
                <a:pathLst>
                  <a:path w="15603" h="26651" extrusionOk="0">
                    <a:moveTo>
                      <a:pt x="14180" y="1"/>
                    </a:moveTo>
                    <a:cubicBezTo>
                      <a:pt x="14106" y="1"/>
                      <a:pt x="14030" y="7"/>
                      <a:pt x="13954" y="20"/>
                    </a:cubicBezTo>
                    <a:lnTo>
                      <a:pt x="0" y="2341"/>
                    </a:lnTo>
                    <a:cubicBezTo>
                      <a:pt x="0" y="2341"/>
                      <a:pt x="2393" y="22082"/>
                      <a:pt x="429" y="25558"/>
                    </a:cubicBezTo>
                    <a:cubicBezTo>
                      <a:pt x="1177" y="26413"/>
                      <a:pt x="3278" y="26650"/>
                      <a:pt x="5376" y="26650"/>
                    </a:cubicBezTo>
                    <a:cubicBezTo>
                      <a:pt x="7983" y="26650"/>
                      <a:pt x="10585" y="26285"/>
                      <a:pt x="10585" y="26285"/>
                    </a:cubicBezTo>
                    <a:lnTo>
                      <a:pt x="13776" y="24832"/>
                    </a:lnTo>
                    <a:lnTo>
                      <a:pt x="15538" y="1472"/>
                    </a:lnTo>
                    <a:cubicBezTo>
                      <a:pt x="15603" y="657"/>
                      <a:pt x="14954" y="1"/>
                      <a:pt x="14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5854;p88"/>
              <p:cNvSpPr/>
              <p:nvPr/>
            </p:nvSpPr>
            <p:spPr>
              <a:xfrm>
                <a:off x="1183775" y="2013175"/>
                <a:ext cx="2579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0318" h="13248" extrusionOk="0">
                    <a:moveTo>
                      <a:pt x="2024" y="0"/>
                    </a:moveTo>
                    <a:lnTo>
                      <a:pt x="0" y="584"/>
                    </a:lnTo>
                    <a:cubicBezTo>
                      <a:pt x="0" y="584"/>
                      <a:pt x="7180" y="8930"/>
                      <a:pt x="7692" y="12335"/>
                    </a:cubicBezTo>
                    <a:cubicBezTo>
                      <a:pt x="7773" y="12874"/>
                      <a:pt x="8772" y="13248"/>
                      <a:pt x="9510" y="13248"/>
                    </a:cubicBezTo>
                    <a:cubicBezTo>
                      <a:pt x="9963" y="13248"/>
                      <a:pt x="10317" y="13107"/>
                      <a:pt x="10299" y="12776"/>
                    </a:cubicBezTo>
                    <a:cubicBezTo>
                      <a:pt x="10013" y="7763"/>
                      <a:pt x="2024" y="0"/>
                      <a:pt x="2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5855;p88"/>
              <p:cNvSpPr/>
              <p:nvPr/>
            </p:nvSpPr>
            <p:spPr>
              <a:xfrm>
                <a:off x="1466850" y="1987875"/>
                <a:ext cx="23252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11896" extrusionOk="0">
                    <a:moveTo>
                      <a:pt x="1810" y="0"/>
                    </a:moveTo>
                    <a:lnTo>
                      <a:pt x="0" y="72"/>
                    </a:lnTo>
                    <a:cubicBezTo>
                      <a:pt x="0" y="72"/>
                      <a:pt x="6239" y="5870"/>
                      <a:pt x="7037" y="10668"/>
                    </a:cubicBezTo>
                    <a:cubicBezTo>
                      <a:pt x="7138" y="11276"/>
                      <a:pt x="8250" y="11895"/>
                      <a:pt x="8872" y="11895"/>
                    </a:cubicBezTo>
                    <a:cubicBezTo>
                      <a:pt x="9128" y="11895"/>
                      <a:pt x="9301" y="11791"/>
                      <a:pt x="9287" y="11538"/>
                    </a:cubicBezTo>
                    <a:cubicBezTo>
                      <a:pt x="8989" y="6525"/>
                      <a:pt x="1810" y="0"/>
                      <a:pt x="1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5856;p88"/>
              <p:cNvSpPr/>
              <p:nvPr/>
            </p:nvSpPr>
            <p:spPr>
              <a:xfrm>
                <a:off x="1412375" y="2310525"/>
                <a:ext cx="208375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7193" extrusionOk="0">
                    <a:moveTo>
                      <a:pt x="8335" y="1"/>
                    </a:moveTo>
                    <a:lnTo>
                      <a:pt x="429" y="1239"/>
                    </a:lnTo>
                    <a:cubicBezTo>
                      <a:pt x="429" y="1239"/>
                      <a:pt x="0" y="5525"/>
                      <a:pt x="1369" y="6097"/>
                    </a:cubicBezTo>
                    <a:cubicBezTo>
                      <a:pt x="2751" y="6680"/>
                      <a:pt x="5870" y="7192"/>
                      <a:pt x="5870" y="7192"/>
                    </a:cubicBezTo>
                    <a:lnTo>
                      <a:pt x="8263" y="5668"/>
                    </a:lnTo>
                    <a:lnTo>
                      <a:pt x="8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5857;p88"/>
              <p:cNvSpPr/>
              <p:nvPr/>
            </p:nvSpPr>
            <p:spPr>
              <a:xfrm>
                <a:off x="1372475" y="225457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0"/>
                    </a:moveTo>
                    <a:cubicBezTo>
                      <a:pt x="310" y="0"/>
                      <a:pt x="1" y="298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5858;p88"/>
              <p:cNvSpPr/>
              <p:nvPr/>
            </p:nvSpPr>
            <p:spPr>
              <a:xfrm>
                <a:off x="1634425" y="2209925"/>
                <a:ext cx="345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82" extrusionOk="0">
                    <a:moveTo>
                      <a:pt x="691" y="1"/>
                    </a:moveTo>
                    <a:cubicBezTo>
                      <a:pt x="310" y="1"/>
                      <a:pt x="0" y="310"/>
                      <a:pt x="0" y="691"/>
                    </a:cubicBezTo>
                    <a:cubicBezTo>
                      <a:pt x="0" y="1072"/>
                      <a:pt x="310" y="1382"/>
                      <a:pt x="691" y="1382"/>
                    </a:cubicBezTo>
                    <a:cubicBezTo>
                      <a:pt x="1072" y="1382"/>
                      <a:pt x="1381" y="1072"/>
                      <a:pt x="1381" y="691"/>
                    </a:cubicBezTo>
                    <a:cubicBezTo>
                      <a:pt x="1381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5859;p88"/>
              <p:cNvSpPr/>
              <p:nvPr/>
            </p:nvSpPr>
            <p:spPr>
              <a:xfrm>
                <a:off x="4017450" y="1726825"/>
                <a:ext cx="381925" cy="657250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26290" extrusionOk="0">
                    <a:moveTo>
                      <a:pt x="3501" y="10752"/>
                    </a:moveTo>
                    <a:cubicBezTo>
                      <a:pt x="2430" y="12395"/>
                      <a:pt x="1370" y="14110"/>
                      <a:pt x="941" y="16026"/>
                    </a:cubicBezTo>
                    <a:cubicBezTo>
                      <a:pt x="1" y="20194"/>
                      <a:pt x="2596" y="24873"/>
                      <a:pt x="6632" y="26290"/>
                    </a:cubicBezTo>
                    <a:cubicBezTo>
                      <a:pt x="5418" y="24920"/>
                      <a:pt x="5216" y="22884"/>
                      <a:pt x="5680" y="21122"/>
                    </a:cubicBezTo>
                    <a:cubicBezTo>
                      <a:pt x="6156" y="19360"/>
                      <a:pt x="7216" y="17812"/>
                      <a:pt x="8323" y="16372"/>
                    </a:cubicBezTo>
                    <a:cubicBezTo>
                      <a:pt x="9430" y="14919"/>
                      <a:pt x="13467" y="13764"/>
                      <a:pt x="14276" y="12121"/>
                    </a:cubicBezTo>
                    <a:cubicBezTo>
                      <a:pt x="15276" y="10073"/>
                      <a:pt x="12740" y="7466"/>
                      <a:pt x="12383" y="5228"/>
                    </a:cubicBezTo>
                    <a:cubicBezTo>
                      <a:pt x="12133" y="3668"/>
                      <a:pt x="11181" y="1"/>
                      <a:pt x="9121" y="1"/>
                    </a:cubicBezTo>
                    <a:cubicBezTo>
                      <a:pt x="6918" y="13"/>
                      <a:pt x="6799" y="3061"/>
                      <a:pt x="6537" y="4525"/>
                    </a:cubicBezTo>
                    <a:cubicBezTo>
                      <a:pt x="6120" y="6835"/>
                      <a:pt x="4751" y="8823"/>
                      <a:pt x="3501" y="10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5860;p88"/>
              <p:cNvSpPr/>
              <p:nvPr/>
            </p:nvSpPr>
            <p:spPr>
              <a:xfrm>
                <a:off x="3818325" y="1115925"/>
                <a:ext cx="512300" cy="1195275"/>
              </a:xfrm>
              <a:custGeom>
                <a:avLst/>
                <a:gdLst/>
                <a:ahLst/>
                <a:cxnLst/>
                <a:rect l="l" t="t" r="r" b="b"/>
                <a:pathLst>
                  <a:path w="20492" h="47811" extrusionOk="0">
                    <a:moveTo>
                      <a:pt x="5868" y="0"/>
                    </a:moveTo>
                    <a:cubicBezTo>
                      <a:pt x="5833" y="0"/>
                      <a:pt x="5798" y="6"/>
                      <a:pt x="5763" y="17"/>
                    </a:cubicBezTo>
                    <a:cubicBezTo>
                      <a:pt x="5656" y="53"/>
                      <a:pt x="5573" y="136"/>
                      <a:pt x="5501" y="219"/>
                    </a:cubicBezTo>
                    <a:cubicBezTo>
                      <a:pt x="5120" y="636"/>
                      <a:pt x="4751" y="1053"/>
                      <a:pt x="4370" y="1470"/>
                    </a:cubicBezTo>
                    <a:cubicBezTo>
                      <a:pt x="4188" y="1334"/>
                      <a:pt x="3962" y="1275"/>
                      <a:pt x="3730" y="1275"/>
                    </a:cubicBezTo>
                    <a:cubicBezTo>
                      <a:pt x="3492" y="1275"/>
                      <a:pt x="3247" y="1337"/>
                      <a:pt x="3036" y="1446"/>
                    </a:cubicBezTo>
                    <a:cubicBezTo>
                      <a:pt x="2620" y="1672"/>
                      <a:pt x="2322" y="2041"/>
                      <a:pt x="2072" y="2422"/>
                    </a:cubicBezTo>
                    <a:cubicBezTo>
                      <a:pt x="0" y="5661"/>
                      <a:pt x="2072" y="8244"/>
                      <a:pt x="2084" y="11661"/>
                    </a:cubicBezTo>
                    <a:cubicBezTo>
                      <a:pt x="2084" y="13054"/>
                      <a:pt x="1786" y="14412"/>
                      <a:pt x="1620" y="15793"/>
                    </a:cubicBezTo>
                    <a:cubicBezTo>
                      <a:pt x="119" y="28771"/>
                      <a:pt x="6906" y="40248"/>
                      <a:pt x="17705" y="47654"/>
                    </a:cubicBezTo>
                    <a:cubicBezTo>
                      <a:pt x="17846" y="47750"/>
                      <a:pt x="18056" y="47811"/>
                      <a:pt x="18232" y="47811"/>
                    </a:cubicBezTo>
                    <a:cubicBezTo>
                      <a:pt x="18428" y="47811"/>
                      <a:pt x="18582" y="47735"/>
                      <a:pt x="18550" y="47547"/>
                    </a:cubicBezTo>
                    <a:lnTo>
                      <a:pt x="20491" y="40593"/>
                    </a:lnTo>
                    <a:cubicBezTo>
                      <a:pt x="14681" y="37653"/>
                      <a:pt x="10716" y="31830"/>
                      <a:pt x="8001" y="26056"/>
                    </a:cubicBezTo>
                    <a:cubicBezTo>
                      <a:pt x="5418" y="20531"/>
                      <a:pt x="4918" y="14721"/>
                      <a:pt x="5442" y="8780"/>
                    </a:cubicBezTo>
                    <a:cubicBezTo>
                      <a:pt x="5501" y="8161"/>
                      <a:pt x="5561" y="7542"/>
                      <a:pt x="5834" y="6982"/>
                    </a:cubicBezTo>
                    <a:cubicBezTo>
                      <a:pt x="5945" y="6772"/>
                      <a:pt x="7498" y="4080"/>
                      <a:pt x="6807" y="4080"/>
                    </a:cubicBezTo>
                    <a:cubicBezTo>
                      <a:pt x="6677" y="4080"/>
                      <a:pt x="6468" y="4175"/>
                      <a:pt x="6156" y="4399"/>
                    </a:cubicBezTo>
                    <a:cubicBezTo>
                      <a:pt x="5859" y="4612"/>
                      <a:pt x="5634" y="4920"/>
                      <a:pt x="5303" y="5075"/>
                    </a:cubicBezTo>
                    <a:lnTo>
                      <a:pt x="5303" y="5075"/>
                    </a:lnTo>
                    <a:cubicBezTo>
                      <a:pt x="5730" y="4866"/>
                      <a:pt x="6204" y="1527"/>
                      <a:pt x="6299" y="970"/>
                    </a:cubicBezTo>
                    <a:cubicBezTo>
                      <a:pt x="6346" y="755"/>
                      <a:pt x="6382" y="529"/>
                      <a:pt x="6299" y="315"/>
                    </a:cubicBezTo>
                    <a:cubicBezTo>
                      <a:pt x="6229" y="145"/>
                      <a:pt x="6050" y="0"/>
                      <a:pt x="586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5861;p88"/>
              <p:cNvSpPr/>
              <p:nvPr/>
            </p:nvSpPr>
            <p:spPr>
              <a:xfrm>
                <a:off x="4002875" y="3078775"/>
                <a:ext cx="574175" cy="1536200"/>
              </a:xfrm>
              <a:custGeom>
                <a:avLst/>
                <a:gdLst/>
                <a:ahLst/>
                <a:cxnLst/>
                <a:rect l="l" t="t" r="r" b="b"/>
                <a:pathLst>
                  <a:path w="22967" h="61448" extrusionOk="0">
                    <a:moveTo>
                      <a:pt x="12061" y="1"/>
                    </a:moveTo>
                    <a:lnTo>
                      <a:pt x="0" y="5025"/>
                    </a:lnTo>
                    <a:cubicBezTo>
                      <a:pt x="0" y="5025"/>
                      <a:pt x="7311" y="33755"/>
                      <a:pt x="16443" y="57675"/>
                    </a:cubicBezTo>
                    <a:cubicBezTo>
                      <a:pt x="16336" y="58734"/>
                      <a:pt x="16336" y="60473"/>
                      <a:pt x="17217" y="61330"/>
                    </a:cubicBezTo>
                    <a:cubicBezTo>
                      <a:pt x="17299" y="61410"/>
                      <a:pt x="17418" y="61447"/>
                      <a:pt x="17564" y="61447"/>
                    </a:cubicBezTo>
                    <a:cubicBezTo>
                      <a:pt x="18979" y="61447"/>
                      <a:pt x="22966" y="57975"/>
                      <a:pt x="21574" y="56615"/>
                    </a:cubicBezTo>
                    <a:cubicBezTo>
                      <a:pt x="16705" y="51864"/>
                      <a:pt x="16919" y="32469"/>
                      <a:pt x="15824" y="26956"/>
                    </a:cubicBezTo>
                    <a:lnTo>
                      <a:pt x="12061" y="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5862;p88"/>
              <p:cNvSpPr/>
              <p:nvPr/>
            </p:nvSpPr>
            <p:spPr>
              <a:xfrm>
                <a:off x="4022800" y="3280000"/>
                <a:ext cx="554250" cy="1334975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53399" extrusionOk="0">
                    <a:moveTo>
                      <a:pt x="12681" y="0"/>
                    </a:moveTo>
                    <a:lnTo>
                      <a:pt x="1" y="203"/>
                    </a:lnTo>
                    <a:cubicBezTo>
                      <a:pt x="1" y="203"/>
                      <a:pt x="6514" y="25706"/>
                      <a:pt x="15646" y="49626"/>
                    </a:cubicBezTo>
                    <a:cubicBezTo>
                      <a:pt x="15539" y="50685"/>
                      <a:pt x="15539" y="52424"/>
                      <a:pt x="16420" y="53281"/>
                    </a:cubicBezTo>
                    <a:cubicBezTo>
                      <a:pt x="16502" y="53361"/>
                      <a:pt x="16621" y="53398"/>
                      <a:pt x="16767" y="53398"/>
                    </a:cubicBezTo>
                    <a:cubicBezTo>
                      <a:pt x="18182" y="53398"/>
                      <a:pt x="22169" y="49926"/>
                      <a:pt x="20777" y="48566"/>
                    </a:cubicBezTo>
                    <a:cubicBezTo>
                      <a:pt x="15908" y="43815"/>
                      <a:pt x="16122" y="24420"/>
                      <a:pt x="15027" y="18907"/>
                    </a:cubicBezTo>
                    <a:lnTo>
                      <a:pt x="12681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5863;p88"/>
              <p:cNvSpPr/>
              <p:nvPr/>
            </p:nvSpPr>
            <p:spPr>
              <a:xfrm>
                <a:off x="4299625" y="4443525"/>
                <a:ext cx="299475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2351" extrusionOk="0">
                    <a:moveTo>
                      <a:pt x="8716" y="1"/>
                    </a:moveTo>
                    <a:cubicBezTo>
                      <a:pt x="7121" y="1477"/>
                      <a:pt x="6442" y="1739"/>
                      <a:pt x="4394" y="2549"/>
                    </a:cubicBezTo>
                    <a:lnTo>
                      <a:pt x="2394" y="6775"/>
                    </a:lnTo>
                    <a:cubicBezTo>
                      <a:pt x="2394" y="6775"/>
                      <a:pt x="1" y="11431"/>
                      <a:pt x="882" y="12288"/>
                    </a:cubicBezTo>
                    <a:cubicBezTo>
                      <a:pt x="925" y="12330"/>
                      <a:pt x="988" y="12350"/>
                      <a:pt x="1067" y="12350"/>
                    </a:cubicBezTo>
                    <a:cubicBezTo>
                      <a:pt x="2602" y="12350"/>
                      <a:pt x="10502" y="4870"/>
                      <a:pt x="10502" y="4870"/>
                    </a:cubicBezTo>
                    <a:cubicBezTo>
                      <a:pt x="10502" y="4870"/>
                      <a:pt x="11978" y="3477"/>
                      <a:pt x="10443" y="1977"/>
                    </a:cubicBezTo>
                    <a:cubicBezTo>
                      <a:pt x="9502" y="1060"/>
                      <a:pt x="9061" y="1037"/>
                      <a:pt x="87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5864;p88"/>
              <p:cNvSpPr/>
              <p:nvPr/>
            </p:nvSpPr>
            <p:spPr>
              <a:xfrm>
                <a:off x="3981150" y="3839000"/>
                <a:ext cx="360175" cy="878000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5120" extrusionOk="0">
                    <a:moveTo>
                      <a:pt x="6930" y="0"/>
                    </a:moveTo>
                    <a:cubicBezTo>
                      <a:pt x="6930" y="0"/>
                      <a:pt x="4989" y="5703"/>
                      <a:pt x="1453" y="31052"/>
                    </a:cubicBezTo>
                    <a:cubicBezTo>
                      <a:pt x="845" y="31933"/>
                      <a:pt x="0" y="33457"/>
                      <a:pt x="357" y="34635"/>
                    </a:cubicBezTo>
                    <a:cubicBezTo>
                      <a:pt x="459" y="34966"/>
                      <a:pt x="994" y="35119"/>
                      <a:pt x="1710" y="35119"/>
                    </a:cubicBezTo>
                    <a:cubicBezTo>
                      <a:pt x="3517" y="35119"/>
                      <a:pt x="6470" y="34144"/>
                      <a:pt x="6453" y="32600"/>
                    </a:cubicBezTo>
                    <a:cubicBezTo>
                      <a:pt x="6370" y="25908"/>
                      <a:pt x="12704" y="10752"/>
                      <a:pt x="14407" y="5394"/>
                    </a:cubicBezTo>
                    <a:lnTo>
                      <a:pt x="13752" y="1191"/>
                    </a:lnTo>
                    <a:lnTo>
                      <a:pt x="693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5865;p88"/>
              <p:cNvSpPr/>
              <p:nvPr/>
            </p:nvSpPr>
            <p:spPr>
              <a:xfrm>
                <a:off x="3816525" y="4598025"/>
                <a:ext cx="358125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14325" h="7250" extrusionOk="0">
                    <a:moveTo>
                      <a:pt x="13157" y="0"/>
                    </a:moveTo>
                    <a:lnTo>
                      <a:pt x="13157" y="0"/>
                    </a:lnTo>
                    <a:cubicBezTo>
                      <a:pt x="12074" y="268"/>
                      <a:pt x="11358" y="371"/>
                      <a:pt x="10623" y="371"/>
                    </a:cubicBezTo>
                    <a:cubicBezTo>
                      <a:pt x="9922" y="371"/>
                      <a:pt x="9204" y="277"/>
                      <a:pt x="8133" y="143"/>
                    </a:cubicBezTo>
                    <a:lnTo>
                      <a:pt x="4347" y="2881"/>
                    </a:lnTo>
                    <a:cubicBezTo>
                      <a:pt x="4347" y="2881"/>
                      <a:pt x="1" y="5810"/>
                      <a:pt x="358" y="6977"/>
                    </a:cubicBezTo>
                    <a:cubicBezTo>
                      <a:pt x="414" y="7169"/>
                      <a:pt x="770" y="7249"/>
                      <a:pt x="1325" y="7249"/>
                    </a:cubicBezTo>
                    <a:cubicBezTo>
                      <a:pt x="4189" y="7249"/>
                      <a:pt x="12372" y="5120"/>
                      <a:pt x="12372" y="5120"/>
                    </a:cubicBezTo>
                    <a:cubicBezTo>
                      <a:pt x="12372" y="5120"/>
                      <a:pt x="14324" y="4620"/>
                      <a:pt x="13705" y="2560"/>
                    </a:cubicBezTo>
                    <a:cubicBezTo>
                      <a:pt x="13324" y="1310"/>
                      <a:pt x="12955" y="1072"/>
                      <a:pt x="13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5866;p88"/>
              <p:cNvSpPr/>
              <p:nvPr/>
            </p:nvSpPr>
            <p:spPr>
              <a:xfrm>
                <a:off x="3997500" y="2824000"/>
                <a:ext cx="615875" cy="178140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71256" extrusionOk="0">
                    <a:moveTo>
                      <a:pt x="20242" y="0"/>
                    </a:moveTo>
                    <a:cubicBezTo>
                      <a:pt x="20242" y="0"/>
                      <a:pt x="12316" y="1711"/>
                      <a:pt x="7145" y="1711"/>
                    </a:cubicBezTo>
                    <a:cubicBezTo>
                      <a:pt x="5073" y="1711"/>
                      <a:pt x="3442" y="1437"/>
                      <a:pt x="2942" y="667"/>
                    </a:cubicBezTo>
                    <a:cubicBezTo>
                      <a:pt x="394" y="3358"/>
                      <a:pt x="1" y="8584"/>
                      <a:pt x="1" y="8584"/>
                    </a:cubicBezTo>
                    <a:lnTo>
                      <a:pt x="9645" y="12466"/>
                    </a:lnTo>
                    <a:cubicBezTo>
                      <a:pt x="9645" y="12466"/>
                      <a:pt x="346" y="69461"/>
                      <a:pt x="1287" y="71068"/>
                    </a:cubicBezTo>
                    <a:cubicBezTo>
                      <a:pt x="1362" y="71197"/>
                      <a:pt x="1461" y="71256"/>
                      <a:pt x="1580" y="71256"/>
                    </a:cubicBezTo>
                    <a:cubicBezTo>
                      <a:pt x="2947" y="71256"/>
                      <a:pt x="6918" y="63425"/>
                      <a:pt x="6918" y="63425"/>
                    </a:cubicBezTo>
                    <a:cubicBezTo>
                      <a:pt x="6918" y="63425"/>
                      <a:pt x="24635" y="20788"/>
                      <a:pt x="24135" y="11263"/>
                    </a:cubicBezTo>
                    <a:cubicBezTo>
                      <a:pt x="23730" y="3620"/>
                      <a:pt x="20242" y="0"/>
                      <a:pt x="2024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5867;p88"/>
              <p:cNvSpPr/>
              <p:nvPr/>
            </p:nvSpPr>
            <p:spPr>
              <a:xfrm>
                <a:off x="4000775" y="2059900"/>
                <a:ext cx="660825" cy="223135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89254" extrusionOk="0">
                    <a:moveTo>
                      <a:pt x="10844" y="1"/>
                    </a:moveTo>
                    <a:cubicBezTo>
                      <a:pt x="10325" y="1"/>
                      <a:pt x="9861" y="84"/>
                      <a:pt x="9490" y="322"/>
                    </a:cubicBezTo>
                    <a:cubicBezTo>
                      <a:pt x="9157" y="3263"/>
                      <a:pt x="7038" y="4799"/>
                      <a:pt x="6216" y="6573"/>
                    </a:cubicBezTo>
                    <a:cubicBezTo>
                      <a:pt x="5918" y="7204"/>
                      <a:pt x="5335" y="8026"/>
                      <a:pt x="5013" y="8609"/>
                    </a:cubicBezTo>
                    <a:cubicBezTo>
                      <a:pt x="4323" y="9907"/>
                      <a:pt x="3882" y="11062"/>
                      <a:pt x="3763" y="12538"/>
                    </a:cubicBezTo>
                    <a:cubicBezTo>
                      <a:pt x="3585" y="14586"/>
                      <a:pt x="4680" y="16681"/>
                      <a:pt x="6454" y="17717"/>
                    </a:cubicBezTo>
                    <a:cubicBezTo>
                      <a:pt x="6645" y="20706"/>
                      <a:pt x="5871" y="23742"/>
                      <a:pt x="4240" y="26254"/>
                    </a:cubicBezTo>
                    <a:cubicBezTo>
                      <a:pt x="4240" y="26254"/>
                      <a:pt x="1" y="32040"/>
                      <a:pt x="1" y="40982"/>
                    </a:cubicBezTo>
                    <a:cubicBezTo>
                      <a:pt x="1" y="49924"/>
                      <a:pt x="334" y="87952"/>
                      <a:pt x="334" y="87952"/>
                    </a:cubicBezTo>
                    <a:cubicBezTo>
                      <a:pt x="334" y="87952"/>
                      <a:pt x="5347" y="89254"/>
                      <a:pt x="10560" y="89254"/>
                    </a:cubicBezTo>
                    <a:cubicBezTo>
                      <a:pt x="14280" y="89254"/>
                      <a:pt x="18101" y="88591"/>
                      <a:pt x="20277" y="86321"/>
                    </a:cubicBezTo>
                    <a:cubicBezTo>
                      <a:pt x="21135" y="84035"/>
                      <a:pt x="21075" y="81023"/>
                      <a:pt x="21361" y="78629"/>
                    </a:cubicBezTo>
                    <a:cubicBezTo>
                      <a:pt x="22468" y="69259"/>
                      <a:pt x="23432" y="59877"/>
                      <a:pt x="24290" y="50483"/>
                    </a:cubicBezTo>
                    <a:cubicBezTo>
                      <a:pt x="24611" y="46983"/>
                      <a:pt x="24956" y="43458"/>
                      <a:pt x="25135" y="39946"/>
                    </a:cubicBezTo>
                    <a:cubicBezTo>
                      <a:pt x="25242" y="37779"/>
                      <a:pt x="24778" y="35958"/>
                      <a:pt x="24230" y="33886"/>
                    </a:cubicBezTo>
                    <a:cubicBezTo>
                      <a:pt x="23694" y="31862"/>
                      <a:pt x="22528" y="30064"/>
                      <a:pt x="21587" y="28195"/>
                    </a:cubicBezTo>
                    <a:cubicBezTo>
                      <a:pt x="20992" y="27016"/>
                      <a:pt x="20480" y="25802"/>
                      <a:pt x="20277" y="24480"/>
                    </a:cubicBezTo>
                    <a:cubicBezTo>
                      <a:pt x="19992" y="22563"/>
                      <a:pt x="20492" y="20587"/>
                      <a:pt x="21349" y="18836"/>
                    </a:cubicBezTo>
                    <a:cubicBezTo>
                      <a:pt x="22385" y="16753"/>
                      <a:pt x="23932" y="15086"/>
                      <a:pt x="24694" y="12848"/>
                    </a:cubicBezTo>
                    <a:cubicBezTo>
                      <a:pt x="25718" y="9800"/>
                      <a:pt x="26433" y="8359"/>
                      <a:pt x="26159" y="5228"/>
                    </a:cubicBezTo>
                    <a:cubicBezTo>
                      <a:pt x="26040" y="3799"/>
                      <a:pt x="24718" y="2763"/>
                      <a:pt x="23444" y="1739"/>
                    </a:cubicBezTo>
                    <a:cubicBezTo>
                      <a:pt x="22403" y="902"/>
                      <a:pt x="21313" y="783"/>
                      <a:pt x="20186" y="783"/>
                    </a:cubicBezTo>
                    <a:cubicBezTo>
                      <a:pt x="19742" y="783"/>
                      <a:pt x="19293" y="802"/>
                      <a:pt x="18838" y="802"/>
                    </a:cubicBezTo>
                    <a:cubicBezTo>
                      <a:pt x="17953" y="802"/>
                      <a:pt x="17050" y="732"/>
                      <a:pt x="16134" y="322"/>
                    </a:cubicBezTo>
                    <a:cubicBezTo>
                      <a:pt x="15778" y="435"/>
                      <a:pt x="15389" y="478"/>
                      <a:pt x="14983" y="478"/>
                    </a:cubicBezTo>
                    <a:cubicBezTo>
                      <a:pt x="13632" y="478"/>
                      <a:pt x="12082" y="1"/>
                      <a:pt x="10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5868;p88"/>
              <p:cNvSpPr/>
              <p:nvPr/>
            </p:nvSpPr>
            <p:spPr>
              <a:xfrm>
                <a:off x="4167775" y="3312150"/>
                <a:ext cx="384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15360" h="5572" extrusionOk="0">
                    <a:moveTo>
                      <a:pt x="15181" y="0"/>
                    </a:moveTo>
                    <a:lnTo>
                      <a:pt x="15181" y="0"/>
                    </a:lnTo>
                    <a:cubicBezTo>
                      <a:pt x="14157" y="977"/>
                      <a:pt x="12692" y="1298"/>
                      <a:pt x="11299" y="1572"/>
                    </a:cubicBezTo>
                    <a:cubicBezTo>
                      <a:pt x="9216" y="1989"/>
                      <a:pt x="7120" y="2382"/>
                      <a:pt x="5037" y="2822"/>
                    </a:cubicBezTo>
                    <a:cubicBezTo>
                      <a:pt x="3620" y="3120"/>
                      <a:pt x="0" y="2715"/>
                      <a:pt x="1048" y="4144"/>
                    </a:cubicBezTo>
                    <a:cubicBezTo>
                      <a:pt x="1803" y="5182"/>
                      <a:pt x="3676" y="5572"/>
                      <a:pt x="5772" y="5572"/>
                    </a:cubicBezTo>
                    <a:cubicBezTo>
                      <a:pt x="8770" y="5572"/>
                      <a:pt x="12225" y="4775"/>
                      <a:pt x="13514" y="3941"/>
                    </a:cubicBezTo>
                    <a:cubicBezTo>
                      <a:pt x="15145" y="2858"/>
                      <a:pt x="15359" y="1941"/>
                      <a:pt x="1518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5869;p88"/>
              <p:cNvSpPr/>
              <p:nvPr/>
            </p:nvSpPr>
            <p:spPr>
              <a:xfrm>
                <a:off x="4512450" y="2117325"/>
                <a:ext cx="313750" cy="446550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17862" extrusionOk="0">
                    <a:moveTo>
                      <a:pt x="3232" y="1"/>
                    </a:moveTo>
                    <a:cubicBezTo>
                      <a:pt x="3106" y="1"/>
                      <a:pt x="2986" y="28"/>
                      <a:pt x="2870" y="85"/>
                    </a:cubicBezTo>
                    <a:cubicBezTo>
                      <a:pt x="2382" y="323"/>
                      <a:pt x="2025" y="764"/>
                      <a:pt x="1727" y="1216"/>
                    </a:cubicBezTo>
                    <a:cubicBezTo>
                      <a:pt x="1275" y="1919"/>
                      <a:pt x="918" y="2681"/>
                      <a:pt x="679" y="3478"/>
                    </a:cubicBezTo>
                    <a:cubicBezTo>
                      <a:pt x="203" y="4990"/>
                      <a:pt x="1" y="5848"/>
                      <a:pt x="358" y="7395"/>
                    </a:cubicBezTo>
                    <a:cubicBezTo>
                      <a:pt x="644" y="8658"/>
                      <a:pt x="1370" y="9705"/>
                      <a:pt x="2192" y="10491"/>
                    </a:cubicBezTo>
                    <a:cubicBezTo>
                      <a:pt x="3084" y="11348"/>
                      <a:pt x="6716" y="16373"/>
                      <a:pt x="7549" y="17861"/>
                    </a:cubicBezTo>
                    <a:cubicBezTo>
                      <a:pt x="7549" y="17861"/>
                      <a:pt x="12550" y="15456"/>
                      <a:pt x="12014" y="14599"/>
                    </a:cubicBezTo>
                    <a:cubicBezTo>
                      <a:pt x="10895" y="12789"/>
                      <a:pt x="10014" y="10991"/>
                      <a:pt x="9073" y="8598"/>
                    </a:cubicBezTo>
                    <a:cubicBezTo>
                      <a:pt x="8513" y="7162"/>
                      <a:pt x="5268" y="1"/>
                      <a:pt x="323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5870;p88"/>
              <p:cNvSpPr/>
              <p:nvPr/>
            </p:nvSpPr>
            <p:spPr>
              <a:xfrm>
                <a:off x="4196950" y="1528000"/>
                <a:ext cx="413450" cy="522700"/>
              </a:xfrm>
              <a:custGeom>
                <a:avLst/>
                <a:gdLst/>
                <a:ahLst/>
                <a:cxnLst/>
                <a:rect l="l" t="t" r="r" b="b"/>
                <a:pathLst>
                  <a:path w="16538" h="20908" extrusionOk="0">
                    <a:moveTo>
                      <a:pt x="15681" y="12299"/>
                    </a:moveTo>
                    <a:cubicBezTo>
                      <a:pt x="16538" y="8847"/>
                      <a:pt x="15240" y="4941"/>
                      <a:pt x="12466" y="2703"/>
                    </a:cubicBezTo>
                    <a:cubicBezTo>
                      <a:pt x="9692" y="465"/>
                      <a:pt x="5608" y="0"/>
                      <a:pt x="2405" y="1560"/>
                    </a:cubicBezTo>
                    <a:cubicBezTo>
                      <a:pt x="1203" y="2143"/>
                      <a:pt x="0" y="3501"/>
                      <a:pt x="631" y="4679"/>
                    </a:cubicBezTo>
                    <a:cubicBezTo>
                      <a:pt x="1119" y="5584"/>
                      <a:pt x="2346" y="5692"/>
                      <a:pt x="3310" y="6049"/>
                    </a:cubicBezTo>
                    <a:cubicBezTo>
                      <a:pt x="5167" y="6739"/>
                      <a:pt x="6310" y="8573"/>
                      <a:pt x="7322" y="10287"/>
                    </a:cubicBezTo>
                    <a:cubicBezTo>
                      <a:pt x="8049" y="11514"/>
                      <a:pt x="8787" y="12776"/>
                      <a:pt x="8989" y="14193"/>
                    </a:cubicBezTo>
                    <a:cubicBezTo>
                      <a:pt x="9227" y="15895"/>
                      <a:pt x="8596" y="17467"/>
                      <a:pt x="7537" y="18776"/>
                    </a:cubicBezTo>
                    <a:cubicBezTo>
                      <a:pt x="10751" y="20908"/>
                      <a:pt x="15050" y="14859"/>
                      <a:pt x="15681" y="122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5871;p88"/>
              <p:cNvSpPr/>
              <p:nvPr/>
            </p:nvSpPr>
            <p:spPr>
              <a:xfrm>
                <a:off x="4246050" y="1924175"/>
                <a:ext cx="209275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646" extrusionOk="0">
                    <a:moveTo>
                      <a:pt x="5763" y="1"/>
                    </a:moveTo>
                    <a:cubicBezTo>
                      <a:pt x="5763" y="1"/>
                      <a:pt x="1" y="584"/>
                      <a:pt x="1" y="584"/>
                    </a:cubicBezTo>
                    <a:cubicBezTo>
                      <a:pt x="12" y="583"/>
                      <a:pt x="23" y="582"/>
                      <a:pt x="34" y="582"/>
                    </a:cubicBezTo>
                    <a:cubicBezTo>
                      <a:pt x="777" y="582"/>
                      <a:pt x="1647" y="2901"/>
                      <a:pt x="1882" y="3394"/>
                    </a:cubicBezTo>
                    <a:cubicBezTo>
                      <a:pt x="2168" y="3965"/>
                      <a:pt x="2501" y="4549"/>
                      <a:pt x="2715" y="5144"/>
                    </a:cubicBezTo>
                    <a:cubicBezTo>
                      <a:pt x="3049" y="6037"/>
                      <a:pt x="2763" y="6966"/>
                      <a:pt x="2644" y="7918"/>
                    </a:cubicBezTo>
                    <a:cubicBezTo>
                      <a:pt x="2584" y="8430"/>
                      <a:pt x="2537" y="9037"/>
                      <a:pt x="2918" y="9395"/>
                    </a:cubicBezTo>
                    <a:cubicBezTo>
                      <a:pt x="3099" y="9569"/>
                      <a:pt x="3345" y="9645"/>
                      <a:pt x="3597" y="9645"/>
                    </a:cubicBezTo>
                    <a:cubicBezTo>
                      <a:pt x="3776" y="9645"/>
                      <a:pt x="3957" y="9607"/>
                      <a:pt x="4120" y="9537"/>
                    </a:cubicBezTo>
                    <a:cubicBezTo>
                      <a:pt x="4513" y="9371"/>
                      <a:pt x="4823" y="9049"/>
                      <a:pt x="5120" y="8740"/>
                    </a:cubicBezTo>
                    <a:cubicBezTo>
                      <a:pt x="6382" y="7347"/>
                      <a:pt x="7490" y="5799"/>
                      <a:pt x="8371" y="4132"/>
                    </a:cubicBezTo>
                    <a:lnTo>
                      <a:pt x="8371" y="4132"/>
                    </a:lnTo>
                    <a:cubicBezTo>
                      <a:pt x="8355" y="4162"/>
                      <a:pt x="8331" y="4176"/>
                      <a:pt x="8302" y="4176"/>
                    </a:cubicBezTo>
                    <a:cubicBezTo>
                      <a:pt x="7992" y="4176"/>
                      <a:pt x="7022" y="2567"/>
                      <a:pt x="6990" y="2513"/>
                    </a:cubicBezTo>
                    <a:cubicBezTo>
                      <a:pt x="6585" y="1667"/>
                      <a:pt x="6180" y="834"/>
                      <a:pt x="576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5872;p88"/>
              <p:cNvSpPr/>
              <p:nvPr/>
            </p:nvSpPr>
            <p:spPr>
              <a:xfrm>
                <a:off x="4255875" y="1924175"/>
                <a:ext cx="178625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5085" extrusionOk="0">
                    <a:moveTo>
                      <a:pt x="5466" y="1"/>
                    </a:moveTo>
                    <a:lnTo>
                      <a:pt x="1" y="560"/>
                    </a:lnTo>
                    <a:lnTo>
                      <a:pt x="2394" y="5084"/>
                    </a:lnTo>
                    <a:cubicBezTo>
                      <a:pt x="4084" y="4954"/>
                      <a:pt x="5704" y="4549"/>
                      <a:pt x="7144" y="3620"/>
                    </a:cubicBez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EA9E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5873;p88"/>
              <p:cNvSpPr/>
              <p:nvPr/>
            </p:nvSpPr>
            <p:spPr>
              <a:xfrm>
                <a:off x="4146050" y="1624325"/>
                <a:ext cx="340525" cy="3963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15854" extrusionOk="0">
                    <a:moveTo>
                      <a:pt x="4093" y="1"/>
                    </a:moveTo>
                    <a:cubicBezTo>
                      <a:pt x="2924" y="1"/>
                      <a:pt x="1806" y="353"/>
                      <a:pt x="1119" y="1517"/>
                    </a:cubicBezTo>
                    <a:cubicBezTo>
                      <a:pt x="393" y="2743"/>
                      <a:pt x="822" y="5041"/>
                      <a:pt x="607" y="6494"/>
                    </a:cubicBezTo>
                    <a:cubicBezTo>
                      <a:pt x="369" y="8030"/>
                      <a:pt x="0" y="9601"/>
                      <a:pt x="286" y="11197"/>
                    </a:cubicBezTo>
                    <a:cubicBezTo>
                      <a:pt x="476" y="12292"/>
                      <a:pt x="1036" y="13352"/>
                      <a:pt x="1679" y="14185"/>
                    </a:cubicBezTo>
                    <a:cubicBezTo>
                      <a:pt x="2346" y="15043"/>
                      <a:pt x="3108" y="15281"/>
                      <a:pt x="4036" y="15543"/>
                    </a:cubicBezTo>
                    <a:cubicBezTo>
                      <a:pt x="4747" y="15742"/>
                      <a:pt x="5523" y="15853"/>
                      <a:pt x="6306" y="15853"/>
                    </a:cubicBezTo>
                    <a:cubicBezTo>
                      <a:pt x="8791" y="15853"/>
                      <a:pt x="11348" y="14737"/>
                      <a:pt x="12109" y="11804"/>
                    </a:cubicBezTo>
                    <a:cubicBezTo>
                      <a:pt x="12219" y="11868"/>
                      <a:pt x="12334" y="11897"/>
                      <a:pt x="12447" y="11897"/>
                    </a:cubicBezTo>
                    <a:cubicBezTo>
                      <a:pt x="12885" y="11897"/>
                      <a:pt x="13312" y="11467"/>
                      <a:pt x="13454" y="10947"/>
                    </a:cubicBezTo>
                    <a:cubicBezTo>
                      <a:pt x="13621" y="10340"/>
                      <a:pt x="13430" y="9804"/>
                      <a:pt x="13407" y="9197"/>
                    </a:cubicBezTo>
                    <a:cubicBezTo>
                      <a:pt x="13371" y="8697"/>
                      <a:pt x="13407" y="8220"/>
                      <a:pt x="13359" y="7708"/>
                    </a:cubicBezTo>
                    <a:cubicBezTo>
                      <a:pt x="13240" y="6482"/>
                      <a:pt x="13049" y="5220"/>
                      <a:pt x="12490" y="4125"/>
                    </a:cubicBezTo>
                    <a:cubicBezTo>
                      <a:pt x="11918" y="2982"/>
                      <a:pt x="10990" y="2148"/>
                      <a:pt x="9990" y="1588"/>
                    </a:cubicBezTo>
                    <a:cubicBezTo>
                      <a:pt x="8989" y="1041"/>
                      <a:pt x="7930" y="743"/>
                      <a:pt x="6858" y="457"/>
                    </a:cubicBezTo>
                    <a:cubicBezTo>
                      <a:pt x="6043" y="237"/>
                      <a:pt x="5051" y="1"/>
                      <a:pt x="409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5874;p88"/>
              <p:cNvSpPr/>
              <p:nvPr/>
            </p:nvSpPr>
            <p:spPr>
              <a:xfrm>
                <a:off x="4424650" y="1799300"/>
                <a:ext cx="11135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229" extrusionOk="0">
                    <a:moveTo>
                      <a:pt x="3302" y="1"/>
                    </a:moveTo>
                    <a:cubicBezTo>
                      <a:pt x="2068" y="1"/>
                      <a:pt x="746" y="2642"/>
                      <a:pt x="381" y="3436"/>
                    </a:cubicBezTo>
                    <a:cubicBezTo>
                      <a:pt x="167" y="3900"/>
                      <a:pt x="0" y="4472"/>
                      <a:pt x="310" y="4876"/>
                    </a:cubicBezTo>
                    <a:cubicBezTo>
                      <a:pt x="498" y="5135"/>
                      <a:pt x="820" y="5228"/>
                      <a:pt x="1153" y="5228"/>
                    </a:cubicBezTo>
                    <a:cubicBezTo>
                      <a:pt x="1327" y="5228"/>
                      <a:pt x="1504" y="5203"/>
                      <a:pt x="1667" y="5162"/>
                    </a:cubicBezTo>
                    <a:cubicBezTo>
                      <a:pt x="3251" y="4746"/>
                      <a:pt x="4453" y="3162"/>
                      <a:pt x="4406" y="1519"/>
                    </a:cubicBezTo>
                    <a:cubicBezTo>
                      <a:pt x="4394" y="971"/>
                      <a:pt x="4203" y="352"/>
                      <a:pt x="3703" y="102"/>
                    </a:cubicBezTo>
                    <a:cubicBezTo>
                      <a:pt x="3571" y="33"/>
                      <a:pt x="3437" y="1"/>
                      <a:pt x="330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5875;p88"/>
              <p:cNvSpPr/>
              <p:nvPr/>
            </p:nvSpPr>
            <p:spPr>
              <a:xfrm>
                <a:off x="4101700" y="1495250"/>
                <a:ext cx="44590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17836" h="14217" extrusionOk="0">
                    <a:moveTo>
                      <a:pt x="8144" y="9395"/>
                    </a:moveTo>
                    <a:cubicBezTo>
                      <a:pt x="4572" y="10216"/>
                      <a:pt x="0" y="10466"/>
                      <a:pt x="1381" y="6680"/>
                    </a:cubicBezTo>
                    <a:cubicBezTo>
                      <a:pt x="3048" y="2108"/>
                      <a:pt x="8204" y="1"/>
                      <a:pt x="12395" y="2549"/>
                    </a:cubicBezTo>
                    <a:cubicBezTo>
                      <a:pt x="14109" y="3584"/>
                      <a:pt x="15181" y="5025"/>
                      <a:pt x="15990" y="6823"/>
                    </a:cubicBezTo>
                    <a:cubicBezTo>
                      <a:pt x="16609" y="8192"/>
                      <a:pt x="17836" y="9204"/>
                      <a:pt x="17288" y="10716"/>
                    </a:cubicBezTo>
                    <a:cubicBezTo>
                      <a:pt x="17157" y="11085"/>
                      <a:pt x="14621" y="14217"/>
                      <a:pt x="14335" y="13669"/>
                    </a:cubicBezTo>
                    <a:cubicBezTo>
                      <a:pt x="13430" y="11871"/>
                      <a:pt x="12526" y="10085"/>
                      <a:pt x="11621" y="8299"/>
                    </a:cubicBezTo>
                    <a:cubicBezTo>
                      <a:pt x="10990" y="8585"/>
                      <a:pt x="9656" y="9037"/>
                      <a:pt x="8144" y="9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5876;p88"/>
              <p:cNvSpPr/>
              <p:nvPr/>
            </p:nvSpPr>
            <p:spPr>
              <a:xfrm>
                <a:off x="4237125" y="1493775"/>
                <a:ext cx="418825" cy="9310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37243" extrusionOk="0">
                    <a:moveTo>
                      <a:pt x="6275" y="8192"/>
                    </a:moveTo>
                    <a:cubicBezTo>
                      <a:pt x="7585" y="10597"/>
                      <a:pt x="7382" y="13502"/>
                      <a:pt x="6549" y="16074"/>
                    </a:cubicBezTo>
                    <a:cubicBezTo>
                      <a:pt x="5704" y="18645"/>
                      <a:pt x="4275" y="21015"/>
                      <a:pt x="3132" y="23479"/>
                    </a:cubicBezTo>
                    <a:cubicBezTo>
                      <a:pt x="1989" y="25956"/>
                      <a:pt x="1120" y="28647"/>
                      <a:pt x="1501" y="31314"/>
                    </a:cubicBezTo>
                    <a:cubicBezTo>
                      <a:pt x="1870" y="33981"/>
                      <a:pt x="3763" y="36612"/>
                      <a:pt x="6549" y="37243"/>
                    </a:cubicBezTo>
                    <a:cubicBezTo>
                      <a:pt x="6406" y="36969"/>
                      <a:pt x="6275" y="36695"/>
                      <a:pt x="6144" y="36409"/>
                    </a:cubicBezTo>
                    <a:cubicBezTo>
                      <a:pt x="6847" y="36564"/>
                      <a:pt x="7561" y="36719"/>
                      <a:pt x="8275" y="36874"/>
                    </a:cubicBezTo>
                    <a:cubicBezTo>
                      <a:pt x="8192" y="33111"/>
                      <a:pt x="9859" y="29516"/>
                      <a:pt x="11609" y="26134"/>
                    </a:cubicBezTo>
                    <a:cubicBezTo>
                      <a:pt x="14502" y="20550"/>
                      <a:pt x="16753" y="15216"/>
                      <a:pt x="15467" y="8882"/>
                    </a:cubicBezTo>
                    <a:cubicBezTo>
                      <a:pt x="14990" y="6560"/>
                      <a:pt x="13919" y="4298"/>
                      <a:pt x="12133" y="2643"/>
                    </a:cubicBezTo>
                    <a:cubicBezTo>
                      <a:pt x="10347" y="988"/>
                      <a:pt x="7787" y="0"/>
                      <a:pt x="5311" y="322"/>
                    </a:cubicBezTo>
                    <a:cubicBezTo>
                      <a:pt x="2822" y="643"/>
                      <a:pt x="536" y="2405"/>
                      <a:pt x="0" y="47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5877;p88"/>
              <p:cNvSpPr/>
              <p:nvPr/>
            </p:nvSpPr>
            <p:spPr>
              <a:xfrm>
                <a:off x="4264500" y="1395550"/>
                <a:ext cx="29560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645" extrusionOk="0">
                    <a:moveTo>
                      <a:pt x="1953" y="5858"/>
                    </a:moveTo>
                    <a:cubicBezTo>
                      <a:pt x="715" y="5703"/>
                      <a:pt x="1" y="4179"/>
                      <a:pt x="358" y="2977"/>
                    </a:cubicBezTo>
                    <a:cubicBezTo>
                      <a:pt x="715" y="1786"/>
                      <a:pt x="1834" y="964"/>
                      <a:pt x="3001" y="512"/>
                    </a:cubicBezTo>
                    <a:cubicBezTo>
                      <a:pt x="3894" y="167"/>
                      <a:pt x="4847" y="0"/>
                      <a:pt x="5811" y="12"/>
                    </a:cubicBezTo>
                    <a:cubicBezTo>
                      <a:pt x="7335" y="48"/>
                      <a:pt x="8871" y="572"/>
                      <a:pt x="10014" y="1596"/>
                    </a:cubicBezTo>
                    <a:cubicBezTo>
                      <a:pt x="11145" y="2619"/>
                      <a:pt x="11824" y="4167"/>
                      <a:pt x="11681" y="5691"/>
                    </a:cubicBezTo>
                    <a:cubicBezTo>
                      <a:pt x="11526" y="7203"/>
                      <a:pt x="10502" y="8644"/>
                      <a:pt x="9050" y="9144"/>
                    </a:cubicBezTo>
                    <a:cubicBezTo>
                      <a:pt x="7609" y="9644"/>
                      <a:pt x="5835" y="9085"/>
                      <a:pt x="5037" y="77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5878;p88"/>
              <p:cNvSpPr/>
              <p:nvPr/>
            </p:nvSpPr>
            <p:spPr>
              <a:xfrm>
                <a:off x="1621925" y="2386825"/>
                <a:ext cx="4776200" cy="1864150"/>
              </a:xfrm>
              <a:custGeom>
                <a:avLst/>
                <a:gdLst/>
                <a:ahLst/>
                <a:cxnLst/>
                <a:rect l="l" t="t" r="r" b="b"/>
                <a:pathLst>
                  <a:path w="191048" h="74566" extrusionOk="0">
                    <a:moveTo>
                      <a:pt x="8203" y="1"/>
                    </a:moveTo>
                    <a:cubicBezTo>
                      <a:pt x="7156" y="1"/>
                      <a:pt x="6576" y="721"/>
                      <a:pt x="6358" y="3152"/>
                    </a:cubicBezTo>
                    <a:cubicBezTo>
                      <a:pt x="5691" y="10736"/>
                      <a:pt x="3941" y="18011"/>
                      <a:pt x="2703" y="25512"/>
                    </a:cubicBezTo>
                    <a:cubicBezTo>
                      <a:pt x="0" y="41919"/>
                      <a:pt x="1727" y="59087"/>
                      <a:pt x="7644" y="74565"/>
                    </a:cubicBezTo>
                    <a:cubicBezTo>
                      <a:pt x="43875" y="73768"/>
                      <a:pt x="80094" y="72970"/>
                      <a:pt x="116312" y="72184"/>
                    </a:cubicBezTo>
                    <a:cubicBezTo>
                      <a:pt x="131886" y="71839"/>
                      <a:pt x="147459" y="71494"/>
                      <a:pt x="163032" y="71148"/>
                    </a:cubicBezTo>
                    <a:cubicBezTo>
                      <a:pt x="170819" y="70982"/>
                      <a:pt x="178618" y="70863"/>
                      <a:pt x="186393" y="70636"/>
                    </a:cubicBezTo>
                    <a:cubicBezTo>
                      <a:pt x="190500" y="70529"/>
                      <a:pt x="190119" y="69148"/>
                      <a:pt x="188512" y="65826"/>
                    </a:cubicBezTo>
                    <a:cubicBezTo>
                      <a:pt x="186904" y="62516"/>
                      <a:pt x="185357" y="59183"/>
                      <a:pt x="184333" y="55635"/>
                    </a:cubicBezTo>
                    <a:cubicBezTo>
                      <a:pt x="182964" y="50848"/>
                      <a:pt x="182571" y="45657"/>
                      <a:pt x="184107" y="40919"/>
                    </a:cubicBezTo>
                    <a:cubicBezTo>
                      <a:pt x="185273" y="37287"/>
                      <a:pt x="187512" y="34096"/>
                      <a:pt x="188893" y="30560"/>
                    </a:cubicBezTo>
                    <a:cubicBezTo>
                      <a:pt x="190929" y="25381"/>
                      <a:pt x="191048" y="19487"/>
                      <a:pt x="189250" y="14237"/>
                    </a:cubicBezTo>
                    <a:cubicBezTo>
                      <a:pt x="188155" y="11010"/>
                      <a:pt x="186321" y="8034"/>
                      <a:pt x="183976" y="5569"/>
                    </a:cubicBezTo>
                    <a:cubicBezTo>
                      <a:pt x="181113" y="2541"/>
                      <a:pt x="179421" y="1926"/>
                      <a:pt x="175755" y="1926"/>
                    </a:cubicBezTo>
                    <a:cubicBezTo>
                      <a:pt x="175457" y="1926"/>
                      <a:pt x="175146" y="1930"/>
                      <a:pt x="174820" y="1938"/>
                    </a:cubicBezTo>
                    <a:cubicBezTo>
                      <a:pt x="165735" y="2128"/>
                      <a:pt x="156663" y="2319"/>
                      <a:pt x="147578" y="2521"/>
                    </a:cubicBezTo>
                    <a:lnTo>
                      <a:pt x="93107" y="3676"/>
                    </a:lnTo>
                    <a:lnTo>
                      <a:pt x="65330" y="4259"/>
                    </a:lnTo>
                    <a:cubicBezTo>
                      <a:pt x="60128" y="4369"/>
                      <a:pt x="54915" y="4479"/>
                      <a:pt x="49703" y="4479"/>
                    </a:cubicBezTo>
                    <a:cubicBezTo>
                      <a:pt x="40813" y="4479"/>
                      <a:pt x="31925" y="4159"/>
                      <a:pt x="23098" y="2973"/>
                    </a:cubicBezTo>
                    <a:cubicBezTo>
                      <a:pt x="19598" y="2509"/>
                      <a:pt x="16109" y="1902"/>
                      <a:pt x="12657" y="1128"/>
                    </a:cubicBezTo>
                    <a:cubicBezTo>
                      <a:pt x="10670" y="677"/>
                      <a:pt x="9218" y="1"/>
                      <a:pt x="8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5879;p88"/>
              <p:cNvSpPr/>
              <p:nvPr/>
            </p:nvSpPr>
            <p:spPr>
              <a:xfrm>
                <a:off x="1690375" y="2659400"/>
                <a:ext cx="24350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5096" extrusionOk="0">
                    <a:moveTo>
                      <a:pt x="5583" y="1"/>
                    </a:moveTo>
                    <a:cubicBezTo>
                      <a:pt x="4789" y="1"/>
                      <a:pt x="3992" y="146"/>
                      <a:pt x="3251" y="429"/>
                    </a:cubicBezTo>
                    <a:cubicBezTo>
                      <a:pt x="2632" y="667"/>
                      <a:pt x="1691" y="1274"/>
                      <a:pt x="1048" y="2024"/>
                    </a:cubicBezTo>
                    <a:cubicBezTo>
                      <a:pt x="334" y="2845"/>
                      <a:pt x="1" y="3834"/>
                      <a:pt x="846" y="4679"/>
                    </a:cubicBezTo>
                    <a:cubicBezTo>
                      <a:pt x="1159" y="4988"/>
                      <a:pt x="1619" y="5096"/>
                      <a:pt x="2118" y="5096"/>
                    </a:cubicBezTo>
                    <a:cubicBezTo>
                      <a:pt x="2926" y="5096"/>
                      <a:pt x="3839" y="4813"/>
                      <a:pt x="4406" y="4643"/>
                    </a:cubicBezTo>
                    <a:cubicBezTo>
                      <a:pt x="5608" y="4274"/>
                      <a:pt x="6823" y="3917"/>
                      <a:pt x="8025" y="3560"/>
                    </a:cubicBezTo>
                    <a:cubicBezTo>
                      <a:pt x="8799" y="3322"/>
                      <a:pt x="9740" y="2869"/>
                      <a:pt x="9692" y="2060"/>
                    </a:cubicBezTo>
                    <a:cubicBezTo>
                      <a:pt x="9657" y="1572"/>
                      <a:pt x="9252" y="1191"/>
                      <a:pt x="8835" y="929"/>
                    </a:cubicBezTo>
                    <a:cubicBezTo>
                      <a:pt x="7872" y="303"/>
                      <a:pt x="6730" y="1"/>
                      <a:pt x="55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5880;p88"/>
              <p:cNvSpPr/>
              <p:nvPr/>
            </p:nvSpPr>
            <p:spPr>
              <a:xfrm>
                <a:off x="1063525" y="2054250"/>
                <a:ext cx="672425" cy="7425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9702" extrusionOk="0">
                    <a:moveTo>
                      <a:pt x="5120" y="1"/>
                    </a:moveTo>
                    <a:lnTo>
                      <a:pt x="2941" y="1096"/>
                    </a:lnTo>
                    <a:cubicBezTo>
                      <a:pt x="1310" y="2656"/>
                      <a:pt x="0" y="6585"/>
                      <a:pt x="560" y="8775"/>
                    </a:cubicBezTo>
                    <a:cubicBezTo>
                      <a:pt x="2024" y="14550"/>
                      <a:pt x="4822" y="25432"/>
                      <a:pt x="5334" y="26230"/>
                    </a:cubicBezTo>
                    <a:cubicBezTo>
                      <a:pt x="5988" y="27249"/>
                      <a:pt x="22126" y="29702"/>
                      <a:pt x="25229" y="29702"/>
                    </a:cubicBezTo>
                    <a:cubicBezTo>
                      <a:pt x="25460" y="29702"/>
                      <a:pt x="25619" y="29688"/>
                      <a:pt x="25694" y="29659"/>
                    </a:cubicBezTo>
                    <a:cubicBezTo>
                      <a:pt x="26753" y="29254"/>
                      <a:pt x="26896" y="25182"/>
                      <a:pt x="26896" y="25182"/>
                    </a:cubicBezTo>
                    <a:lnTo>
                      <a:pt x="12204" y="21860"/>
                    </a:lnTo>
                    <a:lnTo>
                      <a:pt x="51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881;p88"/>
              <p:cNvSpPr/>
              <p:nvPr/>
            </p:nvSpPr>
            <p:spPr>
              <a:xfrm>
                <a:off x="2973875" y="2450675"/>
                <a:ext cx="176525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017" extrusionOk="0">
                    <a:moveTo>
                      <a:pt x="3239" y="0"/>
                    </a:moveTo>
                    <a:cubicBezTo>
                      <a:pt x="3184" y="0"/>
                      <a:pt x="3128" y="1"/>
                      <a:pt x="3072" y="3"/>
                    </a:cubicBezTo>
                    <a:cubicBezTo>
                      <a:pt x="2251" y="38"/>
                      <a:pt x="1465" y="241"/>
                      <a:pt x="917" y="908"/>
                    </a:cubicBezTo>
                    <a:cubicBezTo>
                      <a:pt x="0" y="2015"/>
                      <a:pt x="893" y="3586"/>
                      <a:pt x="1608" y="4348"/>
                    </a:cubicBezTo>
                    <a:cubicBezTo>
                      <a:pt x="2096" y="4860"/>
                      <a:pt x="2691" y="5551"/>
                      <a:pt x="3310" y="5908"/>
                    </a:cubicBezTo>
                    <a:cubicBezTo>
                      <a:pt x="4096" y="6361"/>
                      <a:pt x="5084" y="6634"/>
                      <a:pt x="5918" y="6992"/>
                    </a:cubicBezTo>
                    <a:cubicBezTo>
                      <a:pt x="5960" y="7009"/>
                      <a:pt x="6003" y="7017"/>
                      <a:pt x="6045" y="7017"/>
                    </a:cubicBezTo>
                    <a:cubicBezTo>
                      <a:pt x="6470" y="7017"/>
                      <a:pt x="6839" y="6200"/>
                      <a:pt x="6882" y="5896"/>
                    </a:cubicBezTo>
                    <a:cubicBezTo>
                      <a:pt x="6954" y="5372"/>
                      <a:pt x="6811" y="4789"/>
                      <a:pt x="6644" y="4277"/>
                    </a:cubicBezTo>
                    <a:cubicBezTo>
                      <a:pt x="6358" y="3408"/>
                      <a:pt x="5811" y="2217"/>
                      <a:pt x="4930" y="1789"/>
                    </a:cubicBezTo>
                    <a:cubicBezTo>
                      <a:pt x="5084" y="1741"/>
                      <a:pt x="6930" y="1777"/>
                      <a:pt x="7061" y="1705"/>
                    </a:cubicBezTo>
                    <a:cubicBezTo>
                      <a:pt x="7061" y="1705"/>
                      <a:pt x="5834" y="693"/>
                      <a:pt x="5501" y="538"/>
                    </a:cubicBezTo>
                    <a:cubicBezTo>
                      <a:pt x="4731" y="170"/>
                      <a:pt x="4065" y="0"/>
                      <a:pt x="323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882;p88"/>
              <p:cNvSpPr/>
              <p:nvPr/>
            </p:nvSpPr>
            <p:spPr>
              <a:xfrm>
                <a:off x="3775450" y="2433150"/>
                <a:ext cx="1765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7129" extrusionOk="0">
                    <a:moveTo>
                      <a:pt x="3981" y="1"/>
                    </a:moveTo>
                    <a:cubicBezTo>
                      <a:pt x="3956" y="1"/>
                      <a:pt x="3931" y="1"/>
                      <a:pt x="3906" y="1"/>
                    </a:cubicBezTo>
                    <a:cubicBezTo>
                      <a:pt x="3001" y="1"/>
                      <a:pt x="2299" y="204"/>
                      <a:pt x="1501" y="632"/>
                    </a:cubicBezTo>
                    <a:cubicBezTo>
                      <a:pt x="1168" y="799"/>
                      <a:pt x="1" y="1859"/>
                      <a:pt x="1" y="1859"/>
                    </a:cubicBezTo>
                    <a:cubicBezTo>
                      <a:pt x="35" y="1877"/>
                      <a:pt x="187" y="1884"/>
                      <a:pt x="395" y="1884"/>
                    </a:cubicBezTo>
                    <a:cubicBezTo>
                      <a:pt x="862" y="1884"/>
                      <a:pt x="1614" y="1851"/>
                      <a:pt x="1959" y="1851"/>
                    </a:cubicBezTo>
                    <a:cubicBezTo>
                      <a:pt x="2047" y="1851"/>
                      <a:pt x="2109" y="1853"/>
                      <a:pt x="2132" y="1859"/>
                    </a:cubicBezTo>
                    <a:cubicBezTo>
                      <a:pt x="1275" y="2323"/>
                      <a:pt x="775" y="3537"/>
                      <a:pt x="525" y="4418"/>
                    </a:cubicBezTo>
                    <a:cubicBezTo>
                      <a:pt x="382" y="4930"/>
                      <a:pt x="263" y="5514"/>
                      <a:pt x="358" y="6050"/>
                    </a:cubicBezTo>
                    <a:cubicBezTo>
                      <a:pt x="412" y="6339"/>
                      <a:pt x="802" y="7129"/>
                      <a:pt x="1227" y="7129"/>
                    </a:cubicBezTo>
                    <a:cubicBezTo>
                      <a:pt x="1274" y="7129"/>
                      <a:pt x="1322" y="7119"/>
                      <a:pt x="1370" y="7097"/>
                    </a:cubicBezTo>
                    <a:cubicBezTo>
                      <a:pt x="2192" y="6704"/>
                      <a:pt x="3168" y="6383"/>
                      <a:pt x="3918" y="5907"/>
                    </a:cubicBezTo>
                    <a:cubicBezTo>
                      <a:pt x="4537" y="5514"/>
                      <a:pt x="5085" y="4799"/>
                      <a:pt x="5561" y="4264"/>
                    </a:cubicBezTo>
                    <a:cubicBezTo>
                      <a:pt x="6240" y="3478"/>
                      <a:pt x="7061" y="1859"/>
                      <a:pt x="6097" y="811"/>
                    </a:cubicBezTo>
                    <a:cubicBezTo>
                      <a:pt x="5543" y="188"/>
                      <a:pt x="4776" y="1"/>
                      <a:pt x="3981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5883;p88"/>
              <p:cNvSpPr/>
              <p:nvPr/>
            </p:nvSpPr>
            <p:spPr>
              <a:xfrm>
                <a:off x="4806850" y="2410500"/>
                <a:ext cx="1765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178" extrusionOk="0">
                    <a:moveTo>
                      <a:pt x="4029" y="0"/>
                    </a:moveTo>
                    <a:cubicBezTo>
                      <a:pt x="3980" y="0"/>
                      <a:pt x="3931" y="1"/>
                      <a:pt x="3881" y="2"/>
                    </a:cubicBezTo>
                    <a:cubicBezTo>
                      <a:pt x="2977" y="14"/>
                      <a:pt x="2274" y="229"/>
                      <a:pt x="1476" y="669"/>
                    </a:cubicBezTo>
                    <a:cubicBezTo>
                      <a:pt x="1155" y="848"/>
                      <a:pt x="0" y="1919"/>
                      <a:pt x="0" y="1919"/>
                    </a:cubicBezTo>
                    <a:cubicBezTo>
                      <a:pt x="27" y="1934"/>
                      <a:pt x="126" y="1940"/>
                      <a:pt x="267" y="1940"/>
                    </a:cubicBezTo>
                    <a:cubicBezTo>
                      <a:pt x="735" y="1940"/>
                      <a:pt x="1671" y="1878"/>
                      <a:pt x="2014" y="1878"/>
                    </a:cubicBezTo>
                    <a:cubicBezTo>
                      <a:pt x="2071" y="1878"/>
                      <a:pt x="2112" y="1879"/>
                      <a:pt x="2131" y="1883"/>
                    </a:cubicBezTo>
                    <a:cubicBezTo>
                      <a:pt x="1274" y="2360"/>
                      <a:pt x="798" y="3586"/>
                      <a:pt x="560" y="4467"/>
                    </a:cubicBezTo>
                    <a:cubicBezTo>
                      <a:pt x="429" y="4979"/>
                      <a:pt x="310" y="5574"/>
                      <a:pt x="417" y="6098"/>
                    </a:cubicBezTo>
                    <a:cubicBezTo>
                      <a:pt x="470" y="6387"/>
                      <a:pt x="880" y="7177"/>
                      <a:pt x="1300" y="7177"/>
                    </a:cubicBezTo>
                    <a:cubicBezTo>
                      <a:pt x="1347" y="7177"/>
                      <a:pt x="1394" y="7168"/>
                      <a:pt x="1441" y="7146"/>
                    </a:cubicBezTo>
                    <a:cubicBezTo>
                      <a:pt x="2250" y="6729"/>
                      <a:pt x="3227" y="6396"/>
                      <a:pt x="3977" y="5908"/>
                    </a:cubicBezTo>
                    <a:cubicBezTo>
                      <a:pt x="4584" y="5515"/>
                      <a:pt x="5132" y="4789"/>
                      <a:pt x="5584" y="4241"/>
                    </a:cubicBezTo>
                    <a:cubicBezTo>
                      <a:pt x="6263" y="3443"/>
                      <a:pt x="7060" y="1824"/>
                      <a:pt x="6084" y="776"/>
                    </a:cubicBezTo>
                    <a:cubicBezTo>
                      <a:pt x="5524" y="183"/>
                      <a:pt x="4796" y="0"/>
                      <a:pt x="402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5884;p88"/>
              <p:cNvSpPr/>
              <p:nvPr/>
            </p:nvSpPr>
            <p:spPr>
              <a:xfrm>
                <a:off x="5761125" y="2374825"/>
                <a:ext cx="24500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936" extrusionOk="0">
                    <a:moveTo>
                      <a:pt x="5486" y="0"/>
                    </a:moveTo>
                    <a:cubicBezTo>
                      <a:pt x="5459" y="0"/>
                      <a:pt x="5433" y="0"/>
                      <a:pt x="5406" y="1"/>
                    </a:cubicBezTo>
                    <a:cubicBezTo>
                      <a:pt x="4156" y="24"/>
                      <a:pt x="3179" y="310"/>
                      <a:pt x="2072" y="905"/>
                    </a:cubicBezTo>
                    <a:cubicBezTo>
                      <a:pt x="1620" y="1144"/>
                      <a:pt x="0" y="2632"/>
                      <a:pt x="0" y="2632"/>
                    </a:cubicBezTo>
                    <a:cubicBezTo>
                      <a:pt x="40" y="2649"/>
                      <a:pt x="179" y="2656"/>
                      <a:pt x="378" y="2656"/>
                    </a:cubicBezTo>
                    <a:cubicBezTo>
                      <a:pt x="1018" y="2656"/>
                      <a:pt x="2272" y="2587"/>
                      <a:pt x="2763" y="2587"/>
                    </a:cubicBezTo>
                    <a:cubicBezTo>
                      <a:pt x="2859" y="2587"/>
                      <a:pt x="2926" y="2590"/>
                      <a:pt x="2953" y="2596"/>
                    </a:cubicBezTo>
                    <a:cubicBezTo>
                      <a:pt x="1775" y="3251"/>
                      <a:pt x="1096" y="4954"/>
                      <a:pt x="751" y="6180"/>
                    </a:cubicBezTo>
                    <a:cubicBezTo>
                      <a:pt x="560" y="6882"/>
                      <a:pt x="393" y="7704"/>
                      <a:pt x="524" y="8442"/>
                    </a:cubicBezTo>
                    <a:cubicBezTo>
                      <a:pt x="600" y="8840"/>
                      <a:pt x="1169" y="9935"/>
                      <a:pt x="1752" y="9935"/>
                    </a:cubicBezTo>
                    <a:cubicBezTo>
                      <a:pt x="1815" y="9935"/>
                      <a:pt x="1878" y="9923"/>
                      <a:pt x="1941" y="9895"/>
                    </a:cubicBezTo>
                    <a:cubicBezTo>
                      <a:pt x="3072" y="9323"/>
                      <a:pt x="4430" y="8883"/>
                      <a:pt x="5477" y="8204"/>
                    </a:cubicBezTo>
                    <a:cubicBezTo>
                      <a:pt x="6323" y="7656"/>
                      <a:pt x="7097" y="6668"/>
                      <a:pt x="7740" y="5918"/>
                    </a:cubicBezTo>
                    <a:cubicBezTo>
                      <a:pt x="8680" y="4811"/>
                      <a:pt x="9799" y="2572"/>
                      <a:pt x="8466" y="1108"/>
                    </a:cubicBezTo>
                    <a:cubicBezTo>
                      <a:pt x="7663" y="247"/>
                      <a:pt x="6600" y="0"/>
                      <a:pt x="5486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5885;p88"/>
              <p:cNvSpPr/>
              <p:nvPr/>
            </p:nvSpPr>
            <p:spPr>
              <a:xfrm>
                <a:off x="6099850" y="2922575"/>
                <a:ext cx="235775" cy="206300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8252" extrusionOk="0">
                    <a:moveTo>
                      <a:pt x="5158" y="1"/>
                    </a:moveTo>
                    <a:cubicBezTo>
                      <a:pt x="2380" y="1"/>
                      <a:pt x="11" y="3240"/>
                      <a:pt x="1" y="5927"/>
                    </a:cubicBezTo>
                    <a:cubicBezTo>
                      <a:pt x="1" y="5939"/>
                      <a:pt x="1" y="5951"/>
                      <a:pt x="1" y="5963"/>
                    </a:cubicBezTo>
                    <a:cubicBezTo>
                      <a:pt x="16" y="7644"/>
                      <a:pt x="642" y="8251"/>
                      <a:pt x="1546" y="8251"/>
                    </a:cubicBezTo>
                    <a:cubicBezTo>
                      <a:pt x="3508" y="8251"/>
                      <a:pt x="6777" y="5385"/>
                      <a:pt x="7918" y="4439"/>
                    </a:cubicBezTo>
                    <a:cubicBezTo>
                      <a:pt x="8978" y="3558"/>
                      <a:pt x="9431" y="3272"/>
                      <a:pt x="8692" y="2034"/>
                    </a:cubicBezTo>
                    <a:cubicBezTo>
                      <a:pt x="8180" y="1189"/>
                      <a:pt x="7454" y="653"/>
                      <a:pt x="6561" y="284"/>
                    </a:cubicBezTo>
                    <a:cubicBezTo>
                      <a:pt x="6088" y="89"/>
                      <a:pt x="5617" y="1"/>
                      <a:pt x="5158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5886;p88"/>
              <p:cNvSpPr/>
              <p:nvPr/>
            </p:nvSpPr>
            <p:spPr>
              <a:xfrm>
                <a:off x="6238275" y="2051575"/>
                <a:ext cx="670925" cy="958775"/>
              </a:xfrm>
              <a:custGeom>
                <a:avLst/>
                <a:gdLst/>
                <a:ahLst/>
                <a:cxnLst/>
                <a:rect l="l" t="t" r="r" b="b"/>
                <a:pathLst>
                  <a:path w="26837" h="38351" extrusionOk="0">
                    <a:moveTo>
                      <a:pt x="24027" y="0"/>
                    </a:moveTo>
                    <a:lnTo>
                      <a:pt x="16324" y="6168"/>
                    </a:lnTo>
                    <a:lnTo>
                      <a:pt x="16967" y="24134"/>
                    </a:lnTo>
                    <a:lnTo>
                      <a:pt x="0" y="34695"/>
                    </a:lnTo>
                    <a:cubicBezTo>
                      <a:pt x="0" y="34695"/>
                      <a:pt x="2006" y="38350"/>
                      <a:pt x="3529" y="38350"/>
                    </a:cubicBezTo>
                    <a:cubicBezTo>
                      <a:pt x="3531" y="38350"/>
                      <a:pt x="3534" y="38350"/>
                      <a:pt x="3536" y="38350"/>
                    </a:cubicBezTo>
                    <a:cubicBezTo>
                      <a:pt x="5060" y="38327"/>
                      <a:pt x="26158" y="29349"/>
                      <a:pt x="26504" y="27635"/>
                    </a:cubicBezTo>
                    <a:cubicBezTo>
                      <a:pt x="26837" y="25920"/>
                      <a:pt x="24027" y="0"/>
                      <a:pt x="24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ángulo 2"/>
          <p:cNvSpPr/>
          <p:nvPr/>
        </p:nvSpPr>
        <p:spPr>
          <a:xfrm>
            <a:off x="2698183" y="2552693"/>
            <a:ext cx="55847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s-ES_tradnl" sz="2800" b="1" dirty="0" smtClean="0"/>
              <a:t>Participación Ciudadana y Denunciantes de Hechos de Corrupción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110850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53;p27"/>
          <p:cNvGrpSpPr/>
          <p:nvPr/>
        </p:nvGrpSpPr>
        <p:grpSpPr>
          <a:xfrm>
            <a:off x="6242160" y="4008077"/>
            <a:ext cx="2895762" cy="1135423"/>
            <a:chOff x="4571993" y="2104713"/>
            <a:chExt cx="3867421" cy="2758679"/>
          </a:xfrm>
        </p:grpSpPr>
        <p:grpSp>
          <p:nvGrpSpPr>
            <p:cNvPr id="107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204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98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95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36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133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127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12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115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9" name="Rectángulo 208"/>
          <p:cNvSpPr/>
          <p:nvPr/>
        </p:nvSpPr>
        <p:spPr>
          <a:xfrm>
            <a:off x="1874690" y="222425"/>
            <a:ext cx="64575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CIUDADANÍA: </a:t>
            </a:r>
            <a:r>
              <a:rPr kumimoji="0" lang="es-E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 concepto en expansión, que incluye cada día a más personas y que siempre estará en tensión entre una </a:t>
            </a:r>
            <a:r>
              <a:rPr kumimoji="0" lang="es-E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visión libertaria</a:t>
            </a:r>
            <a:r>
              <a:rPr kumimoji="0" lang="es-E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(libertad y prosperidad) y una </a:t>
            </a:r>
            <a:r>
              <a:rPr kumimoji="0" lang="es-E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visión republicana</a:t>
            </a:r>
            <a:r>
              <a:rPr kumimoji="0" lang="es-E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(una deseable participación en la vida pública)</a:t>
            </a:r>
            <a:endParaRPr kumimoji="0" lang="es-E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487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9"/>
          <p:cNvGrpSpPr/>
          <p:nvPr/>
        </p:nvGrpSpPr>
        <p:grpSpPr>
          <a:xfrm>
            <a:off x="799106" y="1186413"/>
            <a:ext cx="3479076" cy="3205864"/>
            <a:chOff x="1292661" y="1707110"/>
            <a:chExt cx="3479076" cy="3205864"/>
          </a:xfrm>
        </p:grpSpPr>
        <p:sp>
          <p:nvSpPr>
            <p:cNvPr id="276" name="Google Shape;276;p29"/>
            <p:cNvSpPr/>
            <p:nvPr/>
          </p:nvSpPr>
          <p:spPr>
            <a:xfrm>
              <a:off x="1292661" y="4702378"/>
              <a:ext cx="3479076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29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278" name="Google Shape;278;p29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519" extrusionOk="0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398" extrusionOk="0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11" h="123445" extrusionOk="0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97781" extrusionOk="0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11527" extrusionOk="0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9123" extrusionOk="0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14526" extrusionOk="0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228" extrusionOk="0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78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67" extrusionOk="0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2156" extrusionOk="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7" extrusionOk="0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avLst/>
                <a:gdLst/>
                <a:ahLst/>
                <a:cxnLst/>
                <a:rect l="l" t="t" r="r" b="b"/>
                <a:pathLst>
                  <a:path w="47816" h="89996" extrusionOk="0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3502" extrusionOk="0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6" h="14181" extrusionOk="0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7" h="14181" extrusionOk="0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avLst/>
                <a:gdLst/>
                <a:ahLst/>
                <a:cxnLst/>
                <a:rect l="l" t="t" r="r" b="b"/>
                <a:pathLst>
                  <a:path w="27766" h="22361" extrusionOk="0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avLst/>
                <a:gdLst/>
                <a:ahLst/>
                <a:cxnLst/>
                <a:rect l="l" t="t" r="r" b="b"/>
                <a:pathLst>
                  <a:path w="36529" h="21051" extrusionOk="0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89339" extrusionOk="0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89346" extrusionOk="0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89535" extrusionOk="0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812" extrusionOk="0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6895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820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11820" extrusionOk="0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avLst/>
                <a:gdLst/>
                <a:ahLst/>
                <a:cxnLst/>
                <a:rect l="l" t="t" r="r" b="b"/>
                <a:pathLst>
                  <a:path w="30791" h="36992" extrusionOk="0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161" extrusionOk="0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11" extrusionOk="0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29588" h="22706" extrusionOk="0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avLst/>
                <a:gdLst/>
                <a:ahLst/>
                <a:cxnLst/>
                <a:rect l="l" t="t" r="r" b="b"/>
                <a:pathLst>
                  <a:path w="24372" h="23135" extrusionOk="0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9408" extrusionOk="0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42" extrusionOk="0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9236" extrusionOk="0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10621" extrusionOk="0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1823" extrusionOk="0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3652" extrusionOk="0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2550" extrusionOk="0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359" extrusionOk="0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1431" extrusionOk="0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11431" extrusionOk="0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avLst/>
                <a:gdLst/>
                <a:ahLst/>
                <a:cxnLst/>
                <a:rect l="l" t="t" r="r" b="b"/>
                <a:pathLst>
                  <a:path w="21565" h="146635" extrusionOk="0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avLst/>
                <a:gdLst/>
                <a:ahLst/>
                <a:cxnLst/>
                <a:rect l="l" t="t" r="r" b="b"/>
                <a:pathLst>
                  <a:path w="23064" h="27802" extrusionOk="0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519" extrusionOk="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398" extrusionOk="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13895" extrusionOk="0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56" extrusionOk="0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5159" h="1763" extrusionOk="0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3407" extrusionOk="0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7537" h="2168" extrusionOk="0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6" extrusionOk="0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763" extrusionOk="0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avLst/>
                <a:gdLst/>
                <a:ahLst/>
                <a:cxnLst/>
                <a:rect l="l" t="t" r="r" b="b"/>
                <a:pathLst>
                  <a:path w="58949" h="205781" extrusionOk="0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48662" h="5311" extrusionOk="0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49757" h="5394" extrusionOk="0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avLst/>
                <a:gdLst/>
                <a:ahLst/>
                <a:cxnLst/>
                <a:rect l="l" t="t" r="r" b="b"/>
                <a:pathLst>
                  <a:path w="29421" h="16668" extrusionOk="0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8844" extrusionOk="0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6344" extrusionOk="0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avLst/>
                <a:gdLst/>
                <a:ahLst/>
                <a:cxnLst/>
                <a:rect l="l" t="t" r="r" b="b"/>
                <a:pathLst>
                  <a:path w="58508" h="7300" extrusionOk="0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57973" h="7275" extrusionOk="0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26409" extrusionOk="0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7920" extrusionOk="0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20451" extrusionOk="0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14813" h="14371" extrusionOk="0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9257" extrusionOk="0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2049" extrusionOk="0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5665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4220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avLst/>
                <a:gdLst/>
                <a:ahLst/>
                <a:cxnLst/>
                <a:rect l="l" t="t" r="r" b="b"/>
                <a:pathLst>
                  <a:path w="44589" h="46310" extrusionOk="0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34007" extrusionOk="0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avLst/>
                <a:gdLst/>
                <a:ahLst/>
                <a:cxnLst/>
                <a:rect l="l" t="t" r="r" b="b"/>
                <a:pathLst>
                  <a:path w="26456" h="30234" extrusionOk="0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453" extrusionOk="0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4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519" extrusionOk="0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398" extrusionOk="0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23" h="123445" extrusionOk="0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avLst/>
                <a:gdLst/>
                <a:ahLst/>
                <a:cxnLst/>
                <a:rect l="l" t="t" r="r" b="b"/>
                <a:pathLst>
                  <a:path w="18278" h="97772" extrusionOk="0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11527" extrusionOk="0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9122" extrusionOk="0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4515" extrusionOk="0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2229" extrusionOk="0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67" extrusionOk="0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7" extrusionOk="0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90354" extrusionOk="0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48412" extrusionOk="0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27439" extrusionOk="0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894" extrusionOk="0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6192" extrusionOk="0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3791" extrusionOk="0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994" extrusionOk="0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avLst/>
                <a:gdLst/>
                <a:ahLst/>
                <a:cxnLst/>
                <a:rect l="l" t="t" r="r" b="b"/>
                <a:pathLst>
                  <a:path w="30184" h="23278" extrusionOk="0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7188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5215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940" extrusionOk="0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37550" extrusionOk="0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1396" extrusionOk="0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787" extrusionOk="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37410" extrusionOk="0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avLst/>
                <a:gdLst/>
                <a:ahLst/>
                <a:cxnLst/>
                <a:rect l="l" t="t" r="r" b="b"/>
                <a:pathLst>
                  <a:path w="33100" h="27349" extrusionOk="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78" extrusionOk="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6903" extrusionOk="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597" extrusionOk="0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596" extrusionOk="0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4407" extrusionOk="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359" extrusionOk="0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4335" extrusionOk="0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395" extrusionOk="0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6203" extrusionOk="0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4438" extrusionOk="0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83" extrusionOk="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108" extrusionOk="0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363" extrusionOk="0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5905" extrusionOk="0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5738" extrusionOk="0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905" extrusionOk="0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498" extrusionOk="0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764" extrusionOk="0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3421" extrusionOk="0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20" extrusionOk="0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501" extrusionOk="0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128" extrusionOk="0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38" extrusionOk="0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427" extrusionOk="0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6236" extrusionOk="0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4989" extrusionOk="0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7" extrusionOk="0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4331" extrusionOk="0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5" extrusionOk="0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5795" extrusionOk="0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883" extrusionOk="0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6883" extrusionOk="0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108" extrusionOk="0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446" extrusionOk="0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2299" extrusionOk="0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avLst/>
                <a:gdLst/>
                <a:ahLst/>
                <a:cxnLst/>
                <a:rect l="l" t="t" r="r" b="b"/>
                <a:pathLst>
                  <a:path w="13579" h="20460" extrusionOk="0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5244" extrusionOk="0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avLst/>
                <a:gdLst/>
                <a:ahLst/>
                <a:cxnLst/>
                <a:rect l="l" t="t" r="r" b="b"/>
                <a:pathLst>
                  <a:path w="18754" h="100717" extrusionOk="0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avLst/>
                <a:gdLst/>
                <a:ahLst/>
                <a:cxnLst/>
                <a:rect l="l" t="t" r="r" b="b"/>
                <a:pathLst>
                  <a:path w="18241" h="14039" extrusionOk="0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avLst/>
                <a:gdLst/>
                <a:ahLst/>
                <a:cxnLst/>
                <a:rect l="l" t="t" r="r" b="b"/>
                <a:pathLst>
                  <a:path w="28731" h="13860" extrusionOk="0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2049" extrusionOk="0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576" h="1763" extrusionOk="0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avLst/>
                <a:gdLst/>
                <a:ahLst/>
                <a:cxnLst/>
                <a:rect l="l" t="t" r="r" b="b"/>
                <a:pathLst>
                  <a:path w="30493" h="99858" extrusionOk="0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9774" extrusionOk="0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3383" extrusionOk="0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1763" extrusionOk="0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avLst/>
                <a:gdLst/>
                <a:ahLst/>
                <a:cxnLst/>
                <a:rect l="l" t="t" r="r" b="b"/>
                <a:pathLst>
                  <a:path w="51555" h="72521" extrusionOk="0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1763" extrusionOk="0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0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168" extrusionOk="0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23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9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51" extrusionOk="0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9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9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204" extrusionOk="0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avLst/>
                <a:gdLst/>
                <a:ahLst/>
                <a:cxnLst/>
                <a:rect l="l" t="t" r="r" b="b"/>
                <a:pathLst>
                  <a:path w="21885" h="17065" extrusionOk="0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62390" extrusionOk="0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6522" extrusionOk="0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1650" h="9014" extrusionOk="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48102" h="8514" extrusionOk="0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43458" h="7145" extrusionOk="0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11896" extrusionOk="0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avLst/>
                <a:gdLst/>
                <a:ahLst/>
                <a:cxnLst/>
                <a:rect l="l" t="t" r="r" b="b"/>
                <a:pathLst>
                  <a:path w="49209" h="48471" extrusionOk="0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740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4046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9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avLst/>
                <a:gdLst/>
                <a:ahLst/>
                <a:cxnLst/>
                <a:rect l="l" t="t" r="r" b="b"/>
                <a:pathLst>
                  <a:path w="7300" h="10857" extrusionOk="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9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34316" extrusionOk="0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10458" extrusionOk="0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5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avLst/>
                <a:gdLst/>
                <a:ahLst/>
                <a:cxnLst/>
                <a:rect l="l" t="t" r="r" b="b"/>
                <a:pathLst>
                  <a:path w="33918" h="24838" extrusionOk="0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18944" extrusionOk="0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21206" extrusionOk="0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9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3482" extrusionOk="0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9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5427" extrusionOk="0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9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1612" h="36398" extrusionOk="0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23492" extrusionOk="0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9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5046" extrusionOk="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9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5295" extrusionOk="0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9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39" extrusionOk="0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9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281" extrusionOk="0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ángulo 4"/>
          <p:cNvSpPr/>
          <p:nvPr/>
        </p:nvSpPr>
        <p:spPr>
          <a:xfrm>
            <a:off x="4171140" y="558287"/>
            <a:ext cx="48591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/>
              <a:t>CPEUM-Artículo </a:t>
            </a:r>
            <a:r>
              <a:rPr lang="es-ES" sz="2800" b="1" dirty="0"/>
              <a:t>34. </a:t>
            </a:r>
            <a:r>
              <a:rPr lang="es-ES" sz="2800" dirty="0"/>
              <a:t>Son ciudadanos de la República los varones y mujeres que, teniendo la calidad de mexicanos, reúnan, además, los siguientes requisitos: </a:t>
            </a:r>
          </a:p>
          <a:p>
            <a:pPr algn="just"/>
            <a:r>
              <a:rPr lang="es-ES" sz="2800" b="1" dirty="0"/>
              <a:t>I. </a:t>
            </a:r>
            <a:r>
              <a:rPr lang="es-ES" sz="2800" dirty="0"/>
              <a:t>Haber cumplido 18 años</a:t>
            </a:r>
            <a:r>
              <a:rPr lang="es-ES" sz="2800" b="1" dirty="0"/>
              <a:t>, </a:t>
            </a:r>
            <a:r>
              <a:rPr lang="es-ES" sz="2800" dirty="0"/>
              <a:t>y</a:t>
            </a:r>
            <a:r>
              <a:rPr lang="es-ES" sz="2800" b="1" dirty="0"/>
              <a:t> </a:t>
            </a:r>
            <a:endParaRPr lang="es-ES" sz="2800" dirty="0"/>
          </a:p>
          <a:p>
            <a:pPr algn="just"/>
            <a:r>
              <a:rPr lang="es-ES" sz="2800" b="1" dirty="0"/>
              <a:t>II. </a:t>
            </a:r>
            <a:r>
              <a:rPr lang="es-ES" sz="2800" dirty="0"/>
              <a:t>Tener un modo honesto de vivir.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6033;p88"/>
          <p:cNvGrpSpPr/>
          <p:nvPr/>
        </p:nvGrpSpPr>
        <p:grpSpPr>
          <a:xfrm>
            <a:off x="7617058" y="135940"/>
            <a:ext cx="1429821" cy="1174012"/>
            <a:chOff x="-10007225" y="-743125"/>
            <a:chExt cx="8006100" cy="6320750"/>
          </a:xfrm>
        </p:grpSpPr>
        <p:sp>
          <p:nvSpPr>
            <p:cNvPr id="37" name="Google Shape;6034;p88"/>
            <p:cNvSpPr/>
            <p:nvPr/>
          </p:nvSpPr>
          <p:spPr>
            <a:xfrm>
              <a:off x="-8984775" y="-743125"/>
              <a:ext cx="5960900" cy="5960875"/>
            </a:xfrm>
            <a:custGeom>
              <a:avLst/>
              <a:gdLst/>
              <a:ahLst/>
              <a:cxnLst/>
              <a:rect l="l" t="t" r="r" b="b"/>
              <a:pathLst>
                <a:path w="238436" h="238435" extrusionOk="0">
                  <a:moveTo>
                    <a:pt x="119218" y="1"/>
                  </a:moveTo>
                  <a:cubicBezTo>
                    <a:pt x="53377" y="1"/>
                    <a:pt x="1" y="53376"/>
                    <a:pt x="1" y="119218"/>
                  </a:cubicBezTo>
                  <a:cubicBezTo>
                    <a:pt x="1" y="185059"/>
                    <a:pt x="53377" y="238435"/>
                    <a:pt x="119218" y="238435"/>
                  </a:cubicBezTo>
                  <a:cubicBezTo>
                    <a:pt x="185060" y="238435"/>
                    <a:pt x="238435" y="185059"/>
                    <a:pt x="238435" y="119218"/>
                  </a:cubicBezTo>
                  <a:cubicBezTo>
                    <a:pt x="238435" y="53376"/>
                    <a:pt x="185060" y="1"/>
                    <a:pt x="119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35;p88"/>
            <p:cNvSpPr/>
            <p:nvPr/>
          </p:nvSpPr>
          <p:spPr>
            <a:xfrm>
              <a:off x="-4967225" y="464775"/>
              <a:ext cx="114425" cy="98350"/>
            </a:xfrm>
            <a:custGeom>
              <a:avLst/>
              <a:gdLst/>
              <a:ahLst/>
              <a:cxnLst/>
              <a:rect l="l" t="t" r="r" b="b"/>
              <a:pathLst>
                <a:path w="4577" h="3934" extrusionOk="0">
                  <a:moveTo>
                    <a:pt x="1840" y="1"/>
                  </a:moveTo>
                  <a:cubicBezTo>
                    <a:pt x="655" y="1"/>
                    <a:pt x="0" y="3437"/>
                    <a:pt x="1391" y="3846"/>
                  </a:cubicBezTo>
                  <a:cubicBezTo>
                    <a:pt x="1584" y="3905"/>
                    <a:pt x="1781" y="3933"/>
                    <a:pt x="1974" y="3933"/>
                  </a:cubicBezTo>
                  <a:cubicBezTo>
                    <a:pt x="3378" y="3933"/>
                    <a:pt x="4576" y="2434"/>
                    <a:pt x="2462" y="310"/>
                  </a:cubicBezTo>
                  <a:cubicBezTo>
                    <a:pt x="2245" y="94"/>
                    <a:pt x="2035" y="1"/>
                    <a:pt x="1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36;p88"/>
            <p:cNvSpPr/>
            <p:nvPr/>
          </p:nvSpPr>
          <p:spPr>
            <a:xfrm>
              <a:off x="-7323550" y="4612400"/>
              <a:ext cx="533125" cy="499700"/>
            </a:xfrm>
            <a:custGeom>
              <a:avLst/>
              <a:gdLst/>
              <a:ahLst/>
              <a:cxnLst/>
              <a:rect l="l" t="t" r="r" b="b"/>
              <a:pathLst>
                <a:path w="21325" h="19988" extrusionOk="0">
                  <a:moveTo>
                    <a:pt x="7713" y="0"/>
                  </a:moveTo>
                  <a:cubicBezTo>
                    <a:pt x="6004" y="0"/>
                    <a:pt x="4204" y="474"/>
                    <a:pt x="2941" y="1044"/>
                  </a:cubicBezTo>
                  <a:cubicBezTo>
                    <a:pt x="1" y="2390"/>
                    <a:pt x="525" y="8807"/>
                    <a:pt x="1429" y="12617"/>
                  </a:cubicBezTo>
                  <a:cubicBezTo>
                    <a:pt x="7740" y="15641"/>
                    <a:pt x="14360" y="18106"/>
                    <a:pt x="21218" y="19987"/>
                  </a:cubicBezTo>
                  <a:cubicBezTo>
                    <a:pt x="21325" y="19356"/>
                    <a:pt x="21170" y="18594"/>
                    <a:pt x="20622" y="17654"/>
                  </a:cubicBezTo>
                  <a:cubicBezTo>
                    <a:pt x="19110" y="15082"/>
                    <a:pt x="13395" y="8010"/>
                    <a:pt x="12586" y="3461"/>
                  </a:cubicBezTo>
                  <a:cubicBezTo>
                    <a:pt x="12129" y="851"/>
                    <a:pt x="10002" y="0"/>
                    <a:pt x="7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37;p88"/>
            <p:cNvSpPr/>
            <p:nvPr/>
          </p:nvSpPr>
          <p:spPr>
            <a:xfrm>
              <a:off x="-5649225" y="-596375"/>
              <a:ext cx="2481275" cy="2314775"/>
            </a:xfrm>
            <a:custGeom>
              <a:avLst/>
              <a:gdLst/>
              <a:ahLst/>
              <a:cxnLst/>
              <a:rect l="l" t="t" r="r" b="b"/>
              <a:pathLst>
                <a:path w="99251" h="92591" extrusionOk="0">
                  <a:moveTo>
                    <a:pt x="22825" y="1"/>
                  </a:moveTo>
                  <a:lnTo>
                    <a:pt x="22825" y="1"/>
                  </a:lnTo>
                  <a:cubicBezTo>
                    <a:pt x="20896" y="4989"/>
                    <a:pt x="20360" y="9811"/>
                    <a:pt x="24646" y="10073"/>
                  </a:cubicBezTo>
                  <a:cubicBezTo>
                    <a:pt x="28932" y="10335"/>
                    <a:pt x="31349" y="11419"/>
                    <a:pt x="30004" y="14633"/>
                  </a:cubicBezTo>
                  <a:cubicBezTo>
                    <a:pt x="28671" y="17848"/>
                    <a:pt x="26789" y="18384"/>
                    <a:pt x="23837" y="20253"/>
                  </a:cubicBezTo>
                  <a:cubicBezTo>
                    <a:pt x="21786" y="21565"/>
                    <a:pt x="19602" y="23265"/>
                    <a:pt x="18286" y="23265"/>
                  </a:cubicBezTo>
                  <a:cubicBezTo>
                    <a:pt x="17715" y="23265"/>
                    <a:pt x="17307" y="22945"/>
                    <a:pt x="17145" y="22134"/>
                  </a:cubicBezTo>
                  <a:cubicBezTo>
                    <a:pt x="16610" y="19455"/>
                    <a:pt x="13395" y="15169"/>
                    <a:pt x="12323" y="12216"/>
                  </a:cubicBezTo>
                  <a:cubicBezTo>
                    <a:pt x="11547" y="10087"/>
                    <a:pt x="11190" y="7952"/>
                    <a:pt x="10238" y="7952"/>
                  </a:cubicBezTo>
                  <a:cubicBezTo>
                    <a:pt x="9875" y="7952"/>
                    <a:pt x="9426" y="8262"/>
                    <a:pt x="8835" y="9002"/>
                  </a:cubicBezTo>
                  <a:cubicBezTo>
                    <a:pt x="6704" y="11681"/>
                    <a:pt x="4144" y="14098"/>
                    <a:pt x="2072" y="17038"/>
                  </a:cubicBezTo>
                  <a:cubicBezTo>
                    <a:pt x="0" y="19991"/>
                    <a:pt x="4287" y="20253"/>
                    <a:pt x="8299" y="21860"/>
                  </a:cubicBezTo>
                  <a:cubicBezTo>
                    <a:pt x="12323" y="23468"/>
                    <a:pt x="13133" y="26147"/>
                    <a:pt x="12061" y="28028"/>
                  </a:cubicBezTo>
                  <a:cubicBezTo>
                    <a:pt x="10978" y="29897"/>
                    <a:pt x="13800" y="30516"/>
                    <a:pt x="14728" y="32576"/>
                  </a:cubicBezTo>
                  <a:cubicBezTo>
                    <a:pt x="15383" y="34005"/>
                    <a:pt x="16883" y="36862"/>
                    <a:pt x="14728" y="38208"/>
                  </a:cubicBezTo>
                  <a:cubicBezTo>
                    <a:pt x="14415" y="38402"/>
                    <a:pt x="13999" y="38483"/>
                    <a:pt x="13511" y="38483"/>
                  </a:cubicBezTo>
                  <a:cubicBezTo>
                    <a:pt x="11142" y="38483"/>
                    <a:pt x="7064" y="36587"/>
                    <a:pt x="4702" y="36587"/>
                  </a:cubicBezTo>
                  <a:cubicBezTo>
                    <a:pt x="4214" y="36587"/>
                    <a:pt x="3800" y="36668"/>
                    <a:pt x="3489" y="36862"/>
                  </a:cubicBezTo>
                  <a:cubicBezTo>
                    <a:pt x="1334" y="38208"/>
                    <a:pt x="2953" y="46244"/>
                    <a:pt x="2143" y="47852"/>
                  </a:cubicBezTo>
                  <a:cubicBezTo>
                    <a:pt x="1334" y="49459"/>
                    <a:pt x="7585" y="49995"/>
                    <a:pt x="9013" y="51328"/>
                  </a:cubicBezTo>
                  <a:cubicBezTo>
                    <a:pt x="9263" y="51563"/>
                    <a:pt x="9633" y="51667"/>
                    <a:pt x="10080" y="51667"/>
                  </a:cubicBezTo>
                  <a:cubicBezTo>
                    <a:pt x="12194" y="51667"/>
                    <a:pt x="16045" y="49347"/>
                    <a:pt x="17145" y="47578"/>
                  </a:cubicBezTo>
                  <a:cubicBezTo>
                    <a:pt x="18479" y="45435"/>
                    <a:pt x="18217" y="43030"/>
                    <a:pt x="20896" y="40613"/>
                  </a:cubicBezTo>
                  <a:cubicBezTo>
                    <a:pt x="23575" y="38208"/>
                    <a:pt x="25992" y="39279"/>
                    <a:pt x="28135" y="38470"/>
                  </a:cubicBezTo>
                  <a:cubicBezTo>
                    <a:pt x="29613" y="37916"/>
                    <a:pt x="29041" y="37100"/>
                    <a:pt x="29262" y="37100"/>
                  </a:cubicBezTo>
                  <a:cubicBezTo>
                    <a:pt x="29360" y="37100"/>
                    <a:pt x="29613" y="37259"/>
                    <a:pt x="30266" y="37672"/>
                  </a:cubicBezTo>
                  <a:cubicBezTo>
                    <a:pt x="32421" y="39005"/>
                    <a:pt x="40982" y="44363"/>
                    <a:pt x="40458" y="45971"/>
                  </a:cubicBezTo>
                  <a:cubicBezTo>
                    <a:pt x="39922" y="47578"/>
                    <a:pt x="36171" y="46506"/>
                    <a:pt x="35898" y="48649"/>
                  </a:cubicBezTo>
                  <a:cubicBezTo>
                    <a:pt x="35643" y="50729"/>
                    <a:pt x="37654" y="51676"/>
                    <a:pt x="38992" y="51676"/>
                  </a:cubicBezTo>
                  <a:cubicBezTo>
                    <a:pt x="39032" y="51676"/>
                    <a:pt x="39073" y="51675"/>
                    <a:pt x="39112" y="51674"/>
                  </a:cubicBezTo>
                  <a:cubicBezTo>
                    <a:pt x="40458" y="51602"/>
                    <a:pt x="42601" y="48114"/>
                    <a:pt x="43934" y="47316"/>
                  </a:cubicBezTo>
                  <a:cubicBezTo>
                    <a:pt x="44075" y="47231"/>
                    <a:pt x="44231" y="47192"/>
                    <a:pt x="44400" y="47192"/>
                  </a:cubicBezTo>
                  <a:cubicBezTo>
                    <a:pt x="45846" y="47192"/>
                    <a:pt x="48295" y="50053"/>
                    <a:pt x="51173" y="51674"/>
                  </a:cubicBezTo>
                  <a:cubicBezTo>
                    <a:pt x="51526" y="51871"/>
                    <a:pt x="51853" y="51960"/>
                    <a:pt x="52158" y="51960"/>
                  </a:cubicBezTo>
                  <a:cubicBezTo>
                    <a:pt x="54630" y="51960"/>
                    <a:pt x="55636" y="46127"/>
                    <a:pt x="57067" y="45173"/>
                  </a:cubicBezTo>
                  <a:cubicBezTo>
                    <a:pt x="57712" y="44743"/>
                    <a:pt x="59994" y="44528"/>
                    <a:pt x="62513" y="44528"/>
                  </a:cubicBezTo>
                  <a:cubicBezTo>
                    <a:pt x="66275" y="44528"/>
                    <a:pt x="70567" y="45008"/>
                    <a:pt x="70723" y="45971"/>
                  </a:cubicBezTo>
                  <a:cubicBezTo>
                    <a:pt x="70997" y="47578"/>
                    <a:pt x="59746" y="45709"/>
                    <a:pt x="58400" y="49185"/>
                  </a:cubicBezTo>
                  <a:cubicBezTo>
                    <a:pt x="57067" y="52674"/>
                    <a:pt x="62687" y="53745"/>
                    <a:pt x="65639" y="55888"/>
                  </a:cubicBezTo>
                  <a:cubicBezTo>
                    <a:pt x="68580" y="58032"/>
                    <a:pt x="70473" y="65532"/>
                    <a:pt x="70735" y="70890"/>
                  </a:cubicBezTo>
                  <a:cubicBezTo>
                    <a:pt x="70997" y="76248"/>
                    <a:pt x="77153" y="92321"/>
                    <a:pt x="82511" y="92583"/>
                  </a:cubicBezTo>
                  <a:cubicBezTo>
                    <a:pt x="82606" y="92588"/>
                    <a:pt x="82703" y="92591"/>
                    <a:pt x="82800" y="92591"/>
                  </a:cubicBezTo>
                  <a:cubicBezTo>
                    <a:pt x="88143" y="92591"/>
                    <a:pt x="95624" y="85304"/>
                    <a:pt x="94572" y="82404"/>
                  </a:cubicBezTo>
                  <a:cubicBezTo>
                    <a:pt x="93500" y="79463"/>
                    <a:pt x="87071" y="80796"/>
                    <a:pt x="85201" y="76248"/>
                  </a:cubicBezTo>
                  <a:cubicBezTo>
                    <a:pt x="83320" y="71688"/>
                    <a:pt x="80367" y="67938"/>
                    <a:pt x="82249" y="67140"/>
                  </a:cubicBezTo>
                  <a:cubicBezTo>
                    <a:pt x="82307" y="67115"/>
                    <a:pt x="82367" y="67102"/>
                    <a:pt x="82430" y="67102"/>
                  </a:cubicBezTo>
                  <a:cubicBezTo>
                    <a:pt x="84194" y="67102"/>
                    <a:pt x="87576" y="76916"/>
                    <a:pt x="96568" y="76916"/>
                  </a:cubicBezTo>
                  <a:cubicBezTo>
                    <a:pt x="97412" y="76916"/>
                    <a:pt x="98305" y="76830"/>
                    <a:pt x="99251" y="76641"/>
                  </a:cubicBezTo>
                  <a:cubicBezTo>
                    <a:pt x="99239" y="76617"/>
                    <a:pt x="99239" y="76581"/>
                    <a:pt x="99227" y="76558"/>
                  </a:cubicBezTo>
                  <a:cubicBezTo>
                    <a:pt x="98989" y="75903"/>
                    <a:pt x="97441" y="71724"/>
                    <a:pt x="95512" y="66616"/>
                  </a:cubicBezTo>
                  <a:cubicBezTo>
                    <a:pt x="92012" y="58401"/>
                    <a:pt x="87606" y="50674"/>
                    <a:pt x="82439" y="43530"/>
                  </a:cubicBezTo>
                  <a:lnTo>
                    <a:pt x="82439" y="43530"/>
                  </a:lnTo>
                  <a:cubicBezTo>
                    <a:pt x="83201" y="44661"/>
                    <a:pt x="86237" y="54543"/>
                    <a:pt x="82249" y="54817"/>
                  </a:cubicBezTo>
                  <a:cubicBezTo>
                    <a:pt x="82196" y="54820"/>
                    <a:pt x="82144" y="54822"/>
                    <a:pt x="82093" y="54822"/>
                  </a:cubicBezTo>
                  <a:cubicBezTo>
                    <a:pt x="78204" y="54822"/>
                    <a:pt x="77427" y="45155"/>
                    <a:pt x="77427" y="43827"/>
                  </a:cubicBezTo>
                  <a:cubicBezTo>
                    <a:pt x="77427" y="42506"/>
                    <a:pt x="73569" y="32778"/>
                    <a:pt x="73498" y="32588"/>
                  </a:cubicBezTo>
                  <a:cubicBezTo>
                    <a:pt x="73343" y="32421"/>
                    <a:pt x="73176" y="32255"/>
                    <a:pt x="73021" y="32076"/>
                  </a:cubicBezTo>
                  <a:cubicBezTo>
                    <a:pt x="72509" y="31540"/>
                    <a:pt x="71616" y="30612"/>
                    <a:pt x="70461" y="29409"/>
                  </a:cubicBezTo>
                  <a:cubicBezTo>
                    <a:pt x="63723" y="22622"/>
                    <a:pt x="56186" y="16634"/>
                    <a:pt x="47994" y="11621"/>
                  </a:cubicBezTo>
                  <a:lnTo>
                    <a:pt x="47994" y="11621"/>
                  </a:lnTo>
                  <a:cubicBezTo>
                    <a:pt x="47518" y="12978"/>
                    <a:pt x="48363" y="15372"/>
                    <a:pt x="47423" y="16503"/>
                  </a:cubicBezTo>
                  <a:cubicBezTo>
                    <a:pt x="46121" y="18057"/>
                    <a:pt x="42325" y="21874"/>
                    <a:pt x="37950" y="21874"/>
                  </a:cubicBezTo>
                  <a:cubicBezTo>
                    <a:pt x="37803" y="21874"/>
                    <a:pt x="37654" y="21869"/>
                    <a:pt x="37505" y="21860"/>
                  </a:cubicBezTo>
                  <a:cubicBezTo>
                    <a:pt x="32957" y="21599"/>
                    <a:pt x="30814" y="19455"/>
                    <a:pt x="33493" y="17848"/>
                  </a:cubicBezTo>
                  <a:cubicBezTo>
                    <a:pt x="36160" y="16241"/>
                    <a:pt x="37707" y="17312"/>
                    <a:pt x="38850" y="12216"/>
                  </a:cubicBezTo>
                  <a:cubicBezTo>
                    <a:pt x="39886" y="7573"/>
                    <a:pt x="38779" y="6561"/>
                    <a:pt x="38577" y="6418"/>
                  </a:cubicBezTo>
                  <a:cubicBezTo>
                    <a:pt x="33516" y="3918"/>
                    <a:pt x="28254" y="1775"/>
                    <a:pt x="22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38;p88"/>
            <p:cNvSpPr/>
            <p:nvPr/>
          </p:nvSpPr>
          <p:spPr>
            <a:xfrm>
              <a:off x="-5890325" y="666875"/>
              <a:ext cx="2404475" cy="2952775"/>
            </a:xfrm>
            <a:custGeom>
              <a:avLst/>
              <a:gdLst/>
              <a:ahLst/>
              <a:cxnLst/>
              <a:rect l="l" t="t" r="r" b="b"/>
              <a:pathLst>
                <a:path w="96179" h="118111" extrusionOk="0">
                  <a:moveTo>
                    <a:pt x="37505" y="1"/>
                  </a:moveTo>
                  <a:cubicBezTo>
                    <a:pt x="34482" y="1"/>
                    <a:pt x="24022" y="2611"/>
                    <a:pt x="19021" y="2611"/>
                  </a:cubicBezTo>
                  <a:cubicBezTo>
                    <a:pt x="18251" y="2611"/>
                    <a:pt x="17609" y="2549"/>
                    <a:pt x="17145" y="2406"/>
                  </a:cubicBezTo>
                  <a:cubicBezTo>
                    <a:pt x="16859" y="2319"/>
                    <a:pt x="16548" y="2273"/>
                    <a:pt x="16222" y="2273"/>
                  </a:cubicBezTo>
                  <a:cubicBezTo>
                    <a:pt x="14270" y="2273"/>
                    <a:pt x="11803" y="3905"/>
                    <a:pt x="11180" y="8037"/>
                  </a:cubicBezTo>
                  <a:cubicBezTo>
                    <a:pt x="10442" y="12859"/>
                    <a:pt x="6430" y="13931"/>
                    <a:pt x="3751" y="17681"/>
                  </a:cubicBezTo>
                  <a:cubicBezTo>
                    <a:pt x="1072" y="21432"/>
                    <a:pt x="0" y="36719"/>
                    <a:pt x="1334" y="42065"/>
                  </a:cubicBezTo>
                  <a:cubicBezTo>
                    <a:pt x="2679" y="47411"/>
                    <a:pt x="10180" y="55722"/>
                    <a:pt x="15264" y="56531"/>
                  </a:cubicBezTo>
                  <a:cubicBezTo>
                    <a:pt x="17812" y="56930"/>
                    <a:pt x="21095" y="57130"/>
                    <a:pt x="24344" y="57130"/>
                  </a:cubicBezTo>
                  <a:cubicBezTo>
                    <a:pt x="27593" y="57130"/>
                    <a:pt x="30808" y="56930"/>
                    <a:pt x="33219" y="56531"/>
                  </a:cubicBezTo>
                  <a:cubicBezTo>
                    <a:pt x="33563" y="56474"/>
                    <a:pt x="33907" y="56446"/>
                    <a:pt x="34249" y="56446"/>
                  </a:cubicBezTo>
                  <a:cubicBezTo>
                    <a:pt x="38704" y="56446"/>
                    <a:pt x="42863" y="61151"/>
                    <a:pt x="42863" y="65640"/>
                  </a:cubicBezTo>
                  <a:cubicBezTo>
                    <a:pt x="42863" y="70462"/>
                    <a:pt x="48221" y="75546"/>
                    <a:pt x="47959" y="79832"/>
                  </a:cubicBezTo>
                  <a:cubicBezTo>
                    <a:pt x="47685" y="84118"/>
                    <a:pt x="44220" y="92964"/>
                    <a:pt x="47971" y="100465"/>
                  </a:cubicBezTo>
                  <a:cubicBezTo>
                    <a:pt x="51709" y="107966"/>
                    <a:pt x="57067" y="114931"/>
                    <a:pt x="57329" y="117336"/>
                  </a:cubicBezTo>
                  <a:cubicBezTo>
                    <a:pt x="57389" y="117863"/>
                    <a:pt x="57931" y="118110"/>
                    <a:pt x="58796" y="118110"/>
                  </a:cubicBezTo>
                  <a:cubicBezTo>
                    <a:pt x="61900" y="118110"/>
                    <a:pt x="69155" y="114933"/>
                    <a:pt x="73140" y="110109"/>
                  </a:cubicBezTo>
                  <a:cubicBezTo>
                    <a:pt x="78224" y="103942"/>
                    <a:pt x="78498" y="104478"/>
                    <a:pt x="80105" y="98048"/>
                  </a:cubicBezTo>
                  <a:cubicBezTo>
                    <a:pt x="81713" y="91619"/>
                    <a:pt x="85189" y="89214"/>
                    <a:pt x="85725" y="85725"/>
                  </a:cubicBezTo>
                  <a:cubicBezTo>
                    <a:pt x="86261" y="82249"/>
                    <a:pt x="86261" y="78498"/>
                    <a:pt x="85725" y="73403"/>
                  </a:cubicBezTo>
                  <a:cubicBezTo>
                    <a:pt x="85189" y="68319"/>
                    <a:pt x="95107" y="56531"/>
                    <a:pt x="95643" y="51971"/>
                  </a:cubicBezTo>
                  <a:cubicBezTo>
                    <a:pt x="96179" y="47411"/>
                    <a:pt x="90011" y="47411"/>
                    <a:pt x="87606" y="43935"/>
                  </a:cubicBezTo>
                  <a:cubicBezTo>
                    <a:pt x="85189" y="40446"/>
                    <a:pt x="76891" y="24373"/>
                    <a:pt x="76081" y="19289"/>
                  </a:cubicBezTo>
                  <a:cubicBezTo>
                    <a:pt x="75283" y="14193"/>
                    <a:pt x="65639" y="13121"/>
                    <a:pt x="62960" y="11514"/>
                  </a:cubicBezTo>
                  <a:cubicBezTo>
                    <a:pt x="62314" y="11126"/>
                    <a:pt x="61605" y="11004"/>
                    <a:pt x="60845" y="11004"/>
                  </a:cubicBezTo>
                  <a:cubicBezTo>
                    <a:pt x="59547" y="11004"/>
                    <a:pt x="58099" y="11361"/>
                    <a:pt x="56558" y="11361"/>
                  </a:cubicBezTo>
                  <a:cubicBezTo>
                    <a:pt x="55262" y="11361"/>
                    <a:pt x="53901" y="11109"/>
                    <a:pt x="52507" y="10180"/>
                  </a:cubicBezTo>
                  <a:cubicBezTo>
                    <a:pt x="48494" y="7502"/>
                    <a:pt x="40993" y="1"/>
                    <a:pt x="37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39;p88"/>
            <p:cNvSpPr/>
            <p:nvPr/>
          </p:nvSpPr>
          <p:spPr>
            <a:xfrm>
              <a:off x="-8214425" y="1790150"/>
              <a:ext cx="1654400" cy="2598875"/>
            </a:xfrm>
            <a:custGeom>
              <a:avLst/>
              <a:gdLst/>
              <a:ahLst/>
              <a:cxnLst/>
              <a:rect l="l" t="t" r="r" b="b"/>
              <a:pathLst>
                <a:path w="66176" h="103955" extrusionOk="0">
                  <a:moveTo>
                    <a:pt x="11855" y="1"/>
                  </a:moveTo>
                  <a:cubicBezTo>
                    <a:pt x="10872" y="1"/>
                    <a:pt x="9986" y="267"/>
                    <a:pt x="9216" y="873"/>
                  </a:cubicBezTo>
                  <a:cubicBezTo>
                    <a:pt x="6156" y="3290"/>
                    <a:pt x="3632" y="7350"/>
                    <a:pt x="4013" y="8874"/>
                  </a:cubicBezTo>
                  <a:cubicBezTo>
                    <a:pt x="4322" y="10076"/>
                    <a:pt x="5084" y="13994"/>
                    <a:pt x="2941" y="17887"/>
                  </a:cubicBezTo>
                  <a:cubicBezTo>
                    <a:pt x="798" y="21780"/>
                    <a:pt x="0" y="24995"/>
                    <a:pt x="2941" y="31424"/>
                  </a:cubicBezTo>
                  <a:cubicBezTo>
                    <a:pt x="5894" y="37854"/>
                    <a:pt x="10180" y="39997"/>
                    <a:pt x="13395" y="45890"/>
                  </a:cubicBezTo>
                  <a:cubicBezTo>
                    <a:pt x="16609" y="51784"/>
                    <a:pt x="16074" y="61154"/>
                    <a:pt x="16609" y="75084"/>
                  </a:cubicBezTo>
                  <a:cubicBezTo>
                    <a:pt x="17145" y="89015"/>
                    <a:pt x="21967" y="100004"/>
                    <a:pt x="30004" y="103219"/>
                  </a:cubicBezTo>
                  <a:cubicBezTo>
                    <a:pt x="31277" y="103728"/>
                    <a:pt x="32073" y="103955"/>
                    <a:pt x="32514" y="103955"/>
                  </a:cubicBezTo>
                  <a:cubicBezTo>
                    <a:pt x="34859" y="103955"/>
                    <a:pt x="27189" y="97548"/>
                    <a:pt x="27861" y="93039"/>
                  </a:cubicBezTo>
                  <a:cubicBezTo>
                    <a:pt x="28659" y="87681"/>
                    <a:pt x="28397" y="84728"/>
                    <a:pt x="31349" y="80716"/>
                  </a:cubicBezTo>
                  <a:cubicBezTo>
                    <a:pt x="34290" y="76692"/>
                    <a:pt x="36088" y="78299"/>
                    <a:pt x="39743" y="71072"/>
                  </a:cubicBezTo>
                  <a:cubicBezTo>
                    <a:pt x="43399" y="63833"/>
                    <a:pt x="42327" y="61428"/>
                    <a:pt x="46613" y="59011"/>
                  </a:cubicBezTo>
                  <a:cubicBezTo>
                    <a:pt x="50899" y="56606"/>
                    <a:pt x="57067" y="59285"/>
                    <a:pt x="58400" y="50974"/>
                  </a:cubicBezTo>
                  <a:cubicBezTo>
                    <a:pt x="59746" y="42676"/>
                    <a:pt x="54388" y="45081"/>
                    <a:pt x="60282" y="37580"/>
                  </a:cubicBezTo>
                  <a:cubicBezTo>
                    <a:pt x="66175" y="30079"/>
                    <a:pt x="60008" y="28745"/>
                    <a:pt x="54924" y="25793"/>
                  </a:cubicBezTo>
                  <a:cubicBezTo>
                    <a:pt x="49828" y="22852"/>
                    <a:pt x="44744" y="22578"/>
                    <a:pt x="42327" y="19637"/>
                  </a:cubicBezTo>
                  <a:cubicBezTo>
                    <a:pt x="39922" y="16684"/>
                    <a:pt x="40184" y="17494"/>
                    <a:pt x="35898" y="12934"/>
                  </a:cubicBezTo>
                  <a:cubicBezTo>
                    <a:pt x="31611" y="8374"/>
                    <a:pt x="28397" y="8921"/>
                    <a:pt x="22765" y="5159"/>
                  </a:cubicBezTo>
                  <a:cubicBezTo>
                    <a:pt x="18561" y="2353"/>
                    <a:pt x="14776" y="1"/>
                    <a:pt x="118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40;p88"/>
            <p:cNvSpPr/>
            <p:nvPr/>
          </p:nvSpPr>
          <p:spPr>
            <a:xfrm>
              <a:off x="-8826123" y="-277798"/>
              <a:ext cx="1625177" cy="2289776"/>
            </a:xfrm>
            <a:custGeom>
              <a:avLst/>
              <a:gdLst/>
              <a:ahLst/>
              <a:cxnLst/>
              <a:rect l="l" t="t" r="r" b="b"/>
              <a:pathLst>
                <a:path w="65007" h="91591" extrusionOk="0">
                  <a:moveTo>
                    <a:pt x="54955" y="0"/>
                  </a:moveTo>
                  <a:cubicBezTo>
                    <a:pt x="53811" y="0"/>
                    <a:pt x="50981" y="4061"/>
                    <a:pt x="48590" y="4295"/>
                  </a:cubicBezTo>
                  <a:cubicBezTo>
                    <a:pt x="48501" y="4305"/>
                    <a:pt x="48416" y="4309"/>
                    <a:pt x="48336" y="4309"/>
                  </a:cubicBezTo>
                  <a:cubicBezTo>
                    <a:pt x="46063" y="4309"/>
                    <a:pt x="47877" y="648"/>
                    <a:pt x="48590" y="188"/>
                  </a:cubicBezTo>
                  <a:lnTo>
                    <a:pt x="48590" y="188"/>
                  </a:lnTo>
                  <a:cubicBezTo>
                    <a:pt x="45780" y="1986"/>
                    <a:pt x="43066" y="3903"/>
                    <a:pt x="40423" y="5927"/>
                  </a:cubicBezTo>
                  <a:cubicBezTo>
                    <a:pt x="41375" y="10225"/>
                    <a:pt x="37053" y="12332"/>
                    <a:pt x="35720" y="14213"/>
                  </a:cubicBezTo>
                  <a:cubicBezTo>
                    <a:pt x="34374" y="16083"/>
                    <a:pt x="35982" y="20905"/>
                    <a:pt x="34648" y="21178"/>
                  </a:cubicBezTo>
                  <a:cubicBezTo>
                    <a:pt x="34618" y="21184"/>
                    <a:pt x="34587" y="21187"/>
                    <a:pt x="34557" y="21187"/>
                  </a:cubicBezTo>
                  <a:cubicBezTo>
                    <a:pt x="33243" y="21187"/>
                    <a:pt x="31965" y="15762"/>
                    <a:pt x="31791" y="13213"/>
                  </a:cubicBezTo>
                  <a:cubicBezTo>
                    <a:pt x="17479" y="26501"/>
                    <a:pt x="6430" y="43253"/>
                    <a:pt x="1" y="62136"/>
                  </a:cubicBezTo>
                  <a:cubicBezTo>
                    <a:pt x="2061" y="67196"/>
                    <a:pt x="3299" y="71542"/>
                    <a:pt x="4109" y="76364"/>
                  </a:cubicBezTo>
                  <a:cubicBezTo>
                    <a:pt x="4906" y="81186"/>
                    <a:pt x="12407" y="78507"/>
                    <a:pt x="14824" y="82257"/>
                  </a:cubicBezTo>
                  <a:cubicBezTo>
                    <a:pt x="17229" y="86008"/>
                    <a:pt x="21789" y="89223"/>
                    <a:pt x="24730" y="91092"/>
                  </a:cubicBezTo>
                  <a:cubicBezTo>
                    <a:pt x="25268" y="91434"/>
                    <a:pt x="25609" y="91590"/>
                    <a:pt x="25798" y="91590"/>
                  </a:cubicBezTo>
                  <a:cubicBezTo>
                    <a:pt x="26644" y="91590"/>
                    <a:pt x="24390" y="88442"/>
                    <a:pt x="22861" y="84936"/>
                  </a:cubicBezTo>
                  <a:cubicBezTo>
                    <a:pt x="20980" y="80650"/>
                    <a:pt x="18575" y="75828"/>
                    <a:pt x="19110" y="72732"/>
                  </a:cubicBezTo>
                  <a:cubicBezTo>
                    <a:pt x="19444" y="70807"/>
                    <a:pt x="18326" y="69674"/>
                    <a:pt x="16918" y="69674"/>
                  </a:cubicBezTo>
                  <a:cubicBezTo>
                    <a:pt x="16062" y="69674"/>
                    <a:pt x="15099" y="70092"/>
                    <a:pt x="14288" y="71006"/>
                  </a:cubicBezTo>
                  <a:cubicBezTo>
                    <a:pt x="13365" y="72042"/>
                    <a:pt x="12590" y="72731"/>
                    <a:pt x="11921" y="72731"/>
                  </a:cubicBezTo>
                  <a:cubicBezTo>
                    <a:pt x="11037" y="72731"/>
                    <a:pt x="10338" y="71527"/>
                    <a:pt x="9728" y="68327"/>
                  </a:cubicBezTo>
                  <a:cubicBezTo>
                    <a:pt x="8657" y="62695"/>
                    <a:pt x="14824" y="61898"/>
                    <a:pt x="18039" y="60552"/>
                  </a:cubicBezTo>
                  <a:cubicBezTo>
                    <a:pt x="18687" y="60284"/>
                    <a:pt x="19269" y="60167"/>
                    <a:pt x="19804" y="60167"/>
                  </a:cubicBezTo>
                  <a:cubicBezTo>
                    <a:pt x="21923" y="60167"/>
                    <a:pt x="23293" y="62003"/>
                    <a:pt x="25004" y="63505"/>
                  </a:cubicBezTo>
                  <a:cubicBezTo>
                    <a:pt x="25417" y="63865"/>
                    <a:pt x="25740" y="64037"/>
                    <a:pt x="25996" y="64037"/>
                  </a:cubicBezTo>
                  <a:cubicBezTo>
                    <a:pt x="27072" y="64037"/>
                    <a:pt x="26976" y="61024"/>
                    <a:pt x="27409" y="56266"/>
                  </a:cubicBezTo>
                  <a:cubicBezTo>
                    <a:pt x="27945" y="50373"/>
                    <a:pt x="37327" y="39121"/>
                    <a:pt x="40280" y="33632"/>
                  </a:cubicBezTo>
                  <a:cubicBezTo>
                    <a:pt x="43221" y="28156"/>
                    <a:pt x="46435" y="26262"/>
                    <a:pt x="47233" y="23322"/>
                  </a:cubicBezTo>
                  <a:cubicBezTo>
                    <a:pt x="47569" y="22077"/>
                    <a:pt x="48908" y="21596"/>
                    <a:pt x="50746" y="21596"/>
                  </a:cubicBezTo>
                  <a:cubicBezTo>
                    <a:pt x="53268" y="21596"/>
                    <a:pt x="56730" y="22502"/>
                    <a:pt x="59830" y="23584"/>
                  </a:cubicBezTo>
                  <a:cubicBezTo>
                    <a:pt x="60889" y="23955"/>
                    <a:pt x="61728" y="24117"/>
                    <a:pt x="62376" y="24117"/>
                  </a:cubicBezTo>
                  <a:cubicBezTo>
                    <a:pt x="65006" y="24117"/>
                    <a:pt x="64490" y="21447"/>
                    <a:pt x="62771" y="19297"/>
                  </a:cubicBezTo>
                  <a:cubicBezTo>
                    <a:pt x="60628" y="16618"/>
                    <a:pt x="58758" y="15821"/>
                    <a:pt x="60901" y="13939"/>
                  </a:cubicBezTo>
                  <a:cubicBezTo>
                    <a:pt x="63044" y="12070"/>
                    <a:pt x="60366" y="10463"/>
                    <a:pt x="58222" y="7772"/>
                  </a:cubicBezTo>
                  <a:cubicBezTo>
                    <a:pt x="56079" y="5105"/>
                    <a:pt x="56079" y="1355"/>
                    <a:pt x="55282" y="176"/>
                  </a:cubicBezTo>
                  <a:cubicBezTo>
                    <a:pt x="55198" y="55"/>
                    <a:pt x="55088" y="0"/>
                    <a:pt x="54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41;p88"/>
            <p:cNvSpPr/>
            <p:nvPr/>
          </p:nvSpPr>
          <p:spPr>
            <a:xfrm>
              <a:off x="-7055650" y="-674350"/>
              <a:ext cx="412275" cy="360550"/>
            </a:xfrm>
            <a:custGeom>
              <a:avLst/>
              <a:gdLst/>
              <a:ahLst/>
              <a:cxnLst/>
              <a:rect l="l" t="t" r="r" b="b"/>
              <a:pathLst>
                <a:path w="16491" h="14422" extrusionOk="0">
                  <a:moveTo>
                    <a:pt x="16490" y="0"/>
                  </a:moveTo>
                  <a:lnTo>
                    <a:pt x="16490" y="0"/>
                  </a:lnTo>
                  <a:cubicBezTo>
                    <a:pt x="10835" y="1238"/>
                    <a:pt x="5322" y="2881"/>
                    <a:pt x="0" y="4882"/>
                  </a:cubicBezTo>
                  <a:cubicBezTo>
                    <a:pt x="1608" y="6763"/>
                    <a:pt x="2941" y="7834"/>
                    <a:pt x="4822" y="11049"/>
                  </a:cubicBezTo>
                  <a:cubicBezTo>
                    <a:pt x="5878" y="12864"/>
                    <a:pt x="7450" y="14421"/>
                    <a:pt x="8955" y="14421"/>
                  </a:cubicBezTo>
                  <a:cubicBezTo>
                    <a:pt x="10115" y="14421"/>
                    <a:pt x="11236" y="13496"/>
                    <a:pt x="12049" y="11049"/>
                  </a:cubicBezTo>
                  <a:cubicBezTo>
                    <a:pt x="13919" y="5453"/>
                    <a:pt x="16467" y="60"/>
                    <a:pt x="16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42;p88"/>
            <p:cNvSpPr/>
            <p:nvPr/>
          </p:nvSpPr>
          <p:spPr>
            <a:xfrm>
              <a:off x="-3914500" y="2667325"/>
              <a:ext cx="390300" cy="705600"/>
            </a:xfrm>
            <a:custGeom>
              <a:avLst/>
              <a:gdLst/>
              <a:ahLst/>
              <a:cxnLst/>
              <a:rect l="l" t="t" r="r" b="b"/>
              <a:pathLst>
                <a:path w="15612" h="28224" extrusionOk="0">
                  <a:moveTo>
                    <a:pt x="14768" y="0"/>
                  </a:moveTo>
                  <a:cubicBezTo>
                    <a:pt x="14585" y="0"/>
                    <a:pt x="14314" y="192"/>
                    <a:pt x="13931" y="624"/>
                  </a:cubicBezTo>
                  <a:cubicBezTo>
                    <a:pt x="11788" y="3029"/>
                    <a:pt x="6692" y="7589"/>
                    <a:pt x="6692" y="11065"/>
                  </a:cubicBezTo>
                  <a:lnTo>
                    <a:pt x="6692" y="14554"/>
                  </a:lnTo>
                  <a:cubicBezTo>
                    <a:pt x="4549" y="18566"/>
                    <a:pt x="1" y="23662"/>
                    <a:pt x="1072" y="26341"/>
                  </a:cubicBezTo>
                  <a:cubicBezTo>
                    <a:pt x="1542" y="27514"/>
                    <a:pt x="2061" y="28224"/>
                    <a:pt x="2767" y="28224"/>
                  </a:cubicBezTo>
                  <a:cubicBezTo>
                    <a:pt x="3673" y="28224"/>
                    <a:pt x="4885" y="27055"/>
                    <a:pt x="6692" y="24198"/>
                  </a:cubicBezTo>
                  <a:cubicBezTo>
                    <a:pt x="9907" y="19102"/>
                    <a:pt x="13122" y="11875"/>
                    <a:pt x="13931" y="7589"/>
                  </a:cubicBezTo>
                  <a:cubicBezTo>
                    <a:pt x="14587" y="4068"/>
                    <a:pt x="15611" y="0"/>
                    <a:pt x="1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3;p88"/>
            <p:cNvSpPr/>
            <p:nvPr/>
          </p:nvSpPr>
          <p:spPr>
            <a:xfrm>
              <a:off x="-6000475" y="4933325"/>
              <a:ext cx="1227875" cy="284425"/>
            </a:xfrm>
            <a:custGeom>
              <a:avLst/>
              <a:gdLst/>
              <a:ahLst/>
              <a:cxnLst/>
              <a:rect l="l" t="t" r="r" b="b"/>
              <a:pathLst>
                <a:path w="49115" h="11377" extrusionOk="0">
                  <a:moveTo>
                    <a:pt x="45832" y="1"/>
                  </a:moveTo>
                  <a:cubicBezTo>
                    <a:pt x="42318" y="1"/>
                    <a:pt x="38332" y="1976"/>
                    <a:pt x="33886" y="2209"/>
                  </a:cubicBezTo>
                  <a:cubicBezTo>
                    <a:pt x="27731" y="2531"/>
                    <a:pt x="19956" y="2697"/>
                    <a:pt x="13526" y="5912"/>
                  </a:cubicBezTo>
                  <a:cubicBezTo>
                    <a:pt x="7097" y="9127"/>
                    <a:pt x="6835" y="8853"/>
                    <a:pt x="942" y="10996"/>
                  </a:cubicBezTo>
                  <a:cubicBezTo>
                    <a:pt x="596" y="11127"/>
                    <a:pt x="287" y="11246"/>
                    <a:pt x="1" y="11377"/>
                  </a:cubicBezTo>
                  <a:cubicBezTo>
                    <a:pt x="17503" y="11353"/>
                    <a:pt x="34136" y="7555"/>
                    <a:pt x="49114" y="757"/>
                  </a:cubicBezTo>
                  <a:cubicBezTo>
                    <a:pt x="48070" y="210"/>
                    <a:pt x="46976" y="1"/>
                    <a:pt x="458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44;p88"/>
            <p:cNvSpPr/>
            <p:nvPr/>
          </p:nvSpPr>
          <p:spPr>
            <a:xfrm>
              <a:off x="-8560300" y="409600"/>
              <a:ext cx="1719275" cy="2347750"/>
            </a:xfrm>
            <a:custGeom>
              <a:avLst/>
              <a:gdLst/>
              <a:ahLst/>
              <a:cxnLst/>
              <a:rect l="l" t="t" r="r" b="b"/>
              <a:pathLst>
                <a:path w="68771" h="93910" extrusionOk="0">
                  <a:moveTo>
                    <a:pt x="21554" y="1"/>
                  </a:moveTo>
                  <a:cubicBezTo>
                    <a:pt x="18135" y="1"/>
                    <a:pt x="14648" y="1255"/>
                    <a:pt x="14085" y="2303"/>
                  </a:cubicBezTo>
                  <a:cubicBezTo>
                    <a:pt x="13145" y="4077"/>
                    <a:pt x="10775" y="12125"/>
                    <a:pt x="10775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53" y="38283"/>
                    <a:pt x="21539" y="56559"/>
                    <a:pt x="21539" y="56559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19" y="58643"/>
                  </a:lnTo>
                  <a:cubicBezTo>
                    <a:pt x="61782" y="57809"/>
                    <a:pt x="66520" y="44082"/>
                    <a:pt x="67580" y="39938"/>
                  </a:cubicBezTo>
                  <a:cubicBezTo>
                    <a:pt x="68652" y="35807"/>
                    <a:pt x="68771" y="17102"/>
                    <a:pt x="66044" y="11899"/>
                  </a:cubicBezTo>
                  <a:cubicBezTo>
                    <a:pt x="63978" y="7947"/>
                    <a:pt x="58589" y="7469"/>
                    <a:pt x="56100" y="7469"/>
                  </a:cubicBezTo>
                  <a:cubicBezTo>
                    <a:pt x="55304" y="7469"/>
                    <a:pt x="54805" y="7517"/>
                    <a:pt x="54805" y="7517"/>
                  </a:cubicBezTo>
                  <a:cubicBezTo>
                    <a:pt x="51344" y="3871"/>
                    <a:pt x="48078" y="2999"/>
                    <a:pt x="45746" y="2999"/>
                  </a:cubicBezTo>
                  <a:cubicBezTo>
                    <a:pt x="43609" y="2999"/>
                    <a:pt x="42255" y="3731"/>
                    <a:pt x="42255" y="3731"/>
                  </a:cubicBezTo>
                  <a:cubicBezTo>
                    <a:pt x="39753" y="1419"/>
                    <a:pt x="36911" y="723"/>
                    <a:pt x="34399" y="723"/>
                  </a:cubicBezTo>
                  <a:cubicBezTo>
                    <a:pt x="30613" y="723"/>
                    <a:pt x="27575" y="2303"/>
                    <a:pt x="27575" y="2303"/>
                  </a:cubicBezTo>
                  <a:cubicBezTo>
                    <a:pt x="26268" y="605"/>
                    <a:pt x="23927" y="1"/>
                    <a:pt x="21554" y="1"/>
                  </a:cubicBezTo>
                  <a:close/>
                </a:path>
              </a:pathLst>
            </a:custGeom>
            <a:solidFill>
              <a:srgbClr val="F8A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45;p88"/>
            <p:cNvSpPr/>
            <p:nvPr/>
          </p:nvSpPr>
          <p:spPr>
            <a:xfrm>
              <a:off x="-8296550" y="4705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2" y="1"/>
                  </a:moveTo>
                  <a:cubicBezTo>
                    <a:pt x="18547" y="1"/>
                    <a:pt x="18252" y="191"/>
                    <a:pt x="18252" y="572"/>
                  </a:cubicBezTo>
                  <a:lnTo>
                    <a:pt x="18252" y="11050"/>
                  </a:lnTo>
                  <a:cubicBezTo>
                    <a:pt x="16716" y="10859"/>
                    <a:pt x="15157" y="10752"/>
                    <a:pt x="13645" y="10633"/>
                  </a:cubicBezTo>
                  <a:cubicBezTo>
                    <a:pt x="11692" y="10466"/>
                    <a:pt x="9751" y="10324"/>
                    <a:pt x="7799" y="10193"/>
                  </a:cubicBezTo>
                  <a:cubicBezTo>
                    <a:pt x="7334" y="8549"/>
                    <a:pt x="6858" y="6906"/>
                    <a:pt x="6394" y="5263"/>
                  </a:cubicBezTo>
                  <a:cubicBezTo>
                    <a:pt x="6309" y="4975"/>
                    <a:pt x="6078" y="4850"/>
                    <a:pt x="5843" y="4850"/>
                  </a:cubicBezTo>
                  <a:cubicBezTo>
                    <a:pt x="5486" y="4850"/>
                    <a:pt x="5121" y="5139"/>
                    <a:pt x="5251" y="5585"/>
                  </a:cubicBezTo>
                  <a:cubicBezTo>
                    <a:pt x="5679" y="7097"/>
                    <a:pt x="6108" y="8609"/>
                    <a:pt x="6549" y="10121"/>
                  </a:cubicBezTo>
                  <a:cubicBezTo>
                    <a:pt x="4632" y="10002"/>
                    <a:pt x="2715" y="9895"/>
                    <a:pt x="798" y="9800"/>
                  </a:cubicBezTo>
                  <a:cubicBezTo>
                    <a:pt x="786" y="9799"/>
                    <a:pt x="774" y="9799"/>
                    <a:pt x="763" y="9799"/>
                  </a:cubicBezTo>
                  <a:cubicBezTo>
                    <a:pt x="0" y="9799"/>
                    <a:pt x="12" y="10943"/>
                    <a:pt x="798" y="10990"/>
                  </a:cubicBezTo>
                  <a:cubicBezTo>
                    <a:pt x="3715" y="11121"/>
                    <a:pt x="6620" y="11300"/>
                    <a:pt x="9525" y="11502"/>
                  </a:cubicBezTo>
                  <a:cubicBezTo>
                    <a:pt x="12466" y="11705"/>
                    <a:pt x="15609" y="11764"/>
                    <a:pt x="18598" y="12240"/>
                  </a:cubicBezTo>
                  <a:cubicBezTo>
                    <a:pt x="18681" y="12276"/>
                    <a:pt x="18776" y="12288"/>
                    <a:pt x="18871" y="12288"/>
                  </a:cubicBezTo>
                  <a:cubicBezTo>
                    <a:pt x="19645" y="12419"/>
                    <a:pt x="20407" y="12562"/>
                    <a:pt x="21157" y="12764"/>
                  </a:cubicBezTo>
                  <a:cubicBezTo>
                    <a:pt x="22110" y="13014"/>
                    <a:pt x="21908" y="14872"/>
                    <a:pt x="21884" y="15574"/>
                  </a:cubicBezTo>
                  <a:cubicBezTo>
                    <a:pt x="21800" y="17753"/>
                    <a:pt x="20860" y="19884"/>
                    <a:pt x="19407" y="21563"/>
                  </a:cubicBezTo>
                  <a:cubicBezTo>
                    <a:pt x="17584" y="23682"/>
                    <a:pt x="14277" y="25066"/>
                    <a:pt x="11172" y="25066"/>
                  </a:cubicBezTo>
                  <a:cubicBezTo>
                    <a:pt x="8904" y="25066"/>
                    <a:pt x="6743" y="24328"/>
                    <a:pt x="5346" y="22599"/>
                  </a:cubicBezTo>
                  <a:cubicBezTo>
                    <a:pt x="5205" y="22423"/>
                    <a:pt x="5011" y="22350"/>
                    <a:pt x="4819" y="22350"/>
                  </a:cubicBezTo>
                  <a:cubicBezTo>
                    <a:pt x="4362" y="22350"/>
                    <a:pt x="3922" y="22766"/>
                    <a:pt x="4274" y="23194"/>
                  </a:cubicBezTo>
                  <a:cubicBezTo>
                    <a:pt x="5986" y="25320"/>
                    <a:pt x="8522" y="26198"/>
                    <a:pt x="11147" y="26198"/>
                  </a:cubicBezTo>
                  <a:cubicBezTo>
                    <a:pt x="13579" y="26198"/>
                    <a:pt x="16087" y="25444"/>
                    <a:pt x="18086" y="24230"/>
                  </a:cubicBezTo>
                  <a:cubicBezTo>
                    <a:pt x="19995" y="26588"/>
                    <a:pt x="22395" y="27771"/>
                    <a:pt x="25037" y="27771"/>
                  </a:cubicBezTo>
                  <a:cubicBezTo>
                    <a:pt x="26383" y="27771"/>
                    <a:pt x="27791" y="27464"/>
                    <a:pt x="29230" y="26849"/>
                  </a:cubicBezTo>
                  <a:cubicBezTo>
                    <a:pt x="29516" y="26730"/>
                    <a:pt x="30016" y="26540"/>
                    <a:pt x="30409" y="26290"/>
                  </a:cubicBezTo>
                  <a:cubicBezTo>
                    <a:pt x="32240" y="27882"/>
                    <a:pt x="34366" y="29004"/>
                    <a:pt x="36544" y="29004"/>
                  </a:cubicBezTo>
                  <a:cubicBezTo>
                    <a:pt x="37835" y="29004"/>
                    <a:pt x="39145" y="28609"/>
                    <a:pt x="40422" y="27683"/>
                  </a:cubicBezTo>
                  <a:cubicBezTo>
                    <a:pt x="40791" y="27421"/>
                    <a:pt x="41065" y="27159"/>
                    <a:pt x="41291" y="26897"/>
                  </a:cubicBezTo>
                  <a:cubicBezTo>
                    <a:pt x="42255" y="27957"/>
                    <a:pt x="43625" y="28600"/>
                    <a:pt x="45006" y="28885"/>
                  </a:cubicBezTo>
                  <a:cubicBezTo>
                    <a:pt x="45433" y="28971"/>
                    <a:pt x="45996" y="29026"/>
                    <a:pt x="46605" y="29026"/>
                  </a:cubicBezTo>
                  <a:cubicBezTo>
                    <a:pt x="48354" y="29026"/>
                    <a:pt x="50487" y="28578"/>
                    <a:pt x="50911" y="27147"/>
                  </a:cubicBezTo>
                  <a:cubicBezTo>
                    <a:pt x="52126" y="23063"/>
                    <a:pt x="53340" y="18979"/>
                    <a:pt x="54566" y="14884"/>
                  </a:cubicBezTo>
                  <a:cubicBezTo>
                    <a:pt x="54696" y="14446"/>
                    <a:pt x="54331" y="14155"/>
                    <a:pt x="53975" y="14155"/>
                  </a:cubicBezTo>
                  <a:cubicBezTo>
                    <a:pt x="53740" y="14155"/>
                    <a:pt x="53509" y="14281"/>
                    <a:pt x="53423" y="14574"/>
                  </a:cubicBezTo>
                  <a:cubicBezTo>
                    <a:pt x="52435" y="17884"/>
                    <a:pt x="51447" y="21206"/>
                    <a:pt x="50459" y="24516"/>
                  </a:cubicBezTo>
                  <a:cubicBezTo>
                    <a:pt x="50256" y="25230"/>
                    <a:pt x="50042" y="25933"/>
                    <a:pt x="49840" y="26635"/>
                  </a:cubicBezTo>
                  <a:cubicBezTo>
                    <a:pt x="49554" y="27588"/>
                    <a:pt x="48947" y="27349"/>
                    <a:pt x="47899" y="27623"/>
                  </a:cubicBezTo>
                  <a:cubicBezTo>
                    <a:pt x="47409" y="27752"/>
                    <a:pt x="46881" y="27818"/>
                    <a:pt x="46345" y="27818"/>
                  </a:cubicBezTo>
                  <a:cubicBezTo>
                    <a:pt x="44654" y="27818"/>
                    <a:pt x="42874" y="27167"/>
                    <a:pt x="41898" y="25802"/>
                  </a:cubicBezTo>
                  <a:cubicBezTo>
                    <a:pt x="42124" y="25147"/>
                    <a:pt x="42184" y="24409"/>
                    <a:pt x="42339" y="23456"/>
                  </a:cubicBezTo>
                  <a:cubicBezTo>
                    <a:pt x="42946" y="19706"/>
                    <a:pt x="43565" y="15967"/>
                    <a:pt x="44172" y="12229"/>
                  </a:cubicBezTo>
                  <a:cubicBezTo>
                    <a:pt x="44351" y="11121"/>
                    <a:pt x="44529" y="10026"/>
                    <a:pt x="44708" y="8919"/>
                  </a:cubicBezTo>
                  <a:cubicBezTo>
                    <a:pt x="44827" y="8204"/>
                    <a:pt x="46053" y="6859"/>
                    <a:pt x="46565" y="6073"/>
                  </a:cubicBezTo>
                  <a:cubicBezTo>
                    <a:pt x="46865" y="5632"/>
                    <a:pt x="46455" y="5209"/>
                    <a:pt x="46039" y="5209"/>
                  </a:cubicBezTo>
                  <a:cubicBezTo>
                    <a:pt x="45860" y="5209"/>
                    <a:pt x="45679" y="5288"/>
                    <a:pt x="45553" y="5478"/>
                  </a:cubicBezTo>
                  <a:cubicBezTo>
                    <a:pt x="44494" y="7061"/>
                    <a:pt x="43648" y="8097"/>
                    <a:pt x="43363" y="9931"/>
                  </a:cubicBezTo>
                  <a:cubicBezTo>
                    <a:pt x="42863" y="12955"/>
                    <a:pt x="42363" y="15979"/>
                    <a:pt x="41874" y="19015"/>
                  </a:cubicBezTo>
                  <a:cubicBezTo>
                    <a:pt x="41505" y="21277"/>
                    <a:pt x="41136" y="23528"/>
                    <a:pt x="40767" y="25790"/>
                  </a:cubicBezTo>
                  <a:cubicBezTo>
                    <a:pt x="40774" y="25744"/>
                    <a:pt x="40777" y="25723"/>
                    <a:pt x="40771" y="25723"/>
                  </a:cubicBezTo>
                  <a:lnTo>
                    <a:pt x="40771" y="25723"/>
                  </a:lnTo>
                  <a:cubicBezTo>
                    <a:pt x="40758" y="25723"/>
                    <a:pt x="40697" y="25843"/>
                    <a:pt x="40529" y="26028"/>
                  </a:cubicBezTo>
                  <a:cubicBezTo>
                    <a:pt x="40065" y="26516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4" y="23349"/>
                    <a:pt x="31266" y="22385"/>
                  </a:cubicBezTo>
                  <a:cubicBezTo>
                    <a:pt x="31599" y="18146"/>
                    <a:pt x="31921" y="13919"/>
                    <a:pt x="32242" y="9681"/>
                  </a:cubicBezTo>
                  <a:cubicBezTo>
                    <a:pt x="32349" y="8335"/>
                    <a:pt x="32445" y="6990"/>
                    <a:pt x="32552" y="5644"/>
                  </a:cubicBezTo>
                  <a:cubicBezTo>
                    <a:pt x="32564" y="5406"/>
                    <a:pt x="32576" y="5537"/>
                    <a:pt x="32885" y="4835"/>
                  </a:cubicBezTo>
                  <a:cubicBezTo>
                    <a:pt x="33266" y="3989"/>
                    <a:pt x="33647" y="3132"/>
                    <a:pt x="34028" y="2287"/>
                  </a:cubicBezTo>
                  <a:cubicBezTo>
                    <a:pt x="34240" y="1813"/>
                    <a:pt x="33826" y="1384"/>
                    <a:pt x="33444" y="1384"/>
                  </a:cubicBezTo>
                  <a:cubicBezTo>
                    <a:pt x="33269" y="1384"/>
                    <a:pt x="33101" y="1475"/>
                    <a:pt x="33004" y="1691"/>
                  </a:cubicBezTo>
                  <a:cubicBezTo>
                    <a:pt x="32171" y="3561"/>
                    <a:pt x="31421" y="4990"/>
                    <a:pt x="31266" y="7002"/>
                  </a:cubicBezTo>
                  <a:cubicBezTo>
                    <a:pt x="30992" y="10609"/>
                    <a:pt x="30706" y="14205"/>
                    <a:pt x="30432" y="17813"/>
                  </a:cubicBezTo>
                  <a:cubicBezTo>
                    <a:pt x="30254" y="20253"/>
                    <a:pt x="30063" y="22694"/>
                    <a:pt x="29873" y="25135"/>
                  </a:cubicBezTo>
                  <a:cubicBezTo>
                    <a:pt x="29801" y="25194"/>
                    <a:pt x="29682" y="25302"/>
                    <a:pt x="29432" y="25433"/>
                  </a:cubicBezTo>
                  <a:cubicBezTo>
                    <a:pt x="28647" y="25873"/>
                    <a:pt x="27789" y="26171"/>
                    <a:pt x="26920" y="26409"/>
                  </a:cubicBezTo>
                  <a:cubicBezTo>
                    <a:pt x="26258" y="26590"/>
                    <a:pt x="25612" y="26676"/>
                    <a:pt x="24987" y="26676"/>
                  </a:cubicBezTo>
                  <a:cubicBezTo>
                    <a:pt x="22652" y="26676"/>
                    <a:pt x="20599" y="25479"/>
                    <a:pt x="19050" y="23563"/>
                  </a:cubicBezTo>
                  <a:cubicBezTo>
                    <a:pt x="22134" y="21146"/>
                    <a:pt x="23848" y="16812"/>
                    <a:pt x="22920" y="13133"/>
                  </a:cubicBezTo>
                  <a:cubicBezTo>
                    <a:pt x="22646" y="12026"/>
                    <a:pt x="21908" y="11693"/>
                    <a:pt x="20812" y="11467"/>
                  </a:cubicBezTo>
                  <a:cubicBezTo>
                    <a:pt x="20348" y="11371"/>
                    <a:pt x="19895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6" y="1"/>
                    <a:pt x="18842" y="1"/>
                  </a:cubicBezTo>
                  <a:close/>
                </a:path>
              </a:pathLst>
            </a:custGeom>
            <a:solidFill>
              <a:srgbClr val="EA8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46;p88"/>
            <p:cNvSpPr/>
            <p:nvPr/>
          </p:nvSpPr>
          <p:spPr>
            <a:xfrm>
              <a:off x="-8185250" y="2054850"/>
              <a:ext cx="1182300" cy="1822275"/>
            </a:xfrm>
            <a:custGeom>
              <a:avLst/>
              <a:gdLst/>
              <a:ahLst/>
              <a:cxnLst/>
              <a:rect l="l" t="t" r="r" b="b"/>
              <a:pathLst>
                <a:path w="47292" h="72891" extrusionOk="0">
                  <a:moveTo>
                    <a:pt x="0" y="0"/>
                  </a:moveTo>
                  <a:lnTo>
                    <a:pt x="0" y="72890"/>
                  </a:lnTo>
                  <a:lnTo>
                    <a:pt x="47292" y="7289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47;p88"/>
            <p:cNvSpPr/>
            <p:nvPr/>
          </p:nvSpPr>
          <p:spPr>
            <a:xfrm>
              <a:off x="-8185250" y="2054850"/>
              <a:ext cx="1182300" cy="426550"/>
            </a:xfrm>
            <a:custGeom>
              <a:avLst/>
              <a:gdLst/>
              <a:ahLst/>
              <a:cxnLst/>
              <a:rect l="l" t="t" r="r" b="b"/>
              <a:pathLst>
                <a:path w="47292" h="17062" extrusionOk="0">
                  <a:moveTo>
                    <a:pt x="0" y="0"/>
                  </a:moveTo>
                  <a:lnTo>
                    <a:pt x="0" y="17062"/>
                  </a:lnTo>
                  <a:lnTo>
                    <a:pt x="47292" y="17062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48;p88"/>
            <p:cNvSpPr/>
            <p:nvPr/>
          </p:nvSpPr>
          <p:spPr>
            <a:xfrm>
              <a:off x="-6976475" y="364350"/>
              <a:ext cx="1718975" cy="3239825"/>
            </a:xfrm>
            <a:custGeom>
              <a:avLst/>
              <a:gdLst/>
              <a:ahLst/>
              <a:cxnLst/>
              <a:rect l="l" t="t" r="r" b="b"/>
              <a:pathLst>
                <a:path w="68759" h="129593" extrusionOk="0">
                  <a:moveTo>
                    <a:pt x="21546" y="1"/>
                  </a:moveTo>
                  <a:cubicBezTo>
                    <a:pt x="18125" y="1"/>
                    <a:pt x="14641" y="1256"/>
                    <a:pt x="14085" y="2303"/>
                  </a:cubicBezTo>
                  <a:cubicBezTo>
                    <a:pt x="13133" y="4077"/>
                    <a:pt x="10764" y="12125"/>
                    <a:pt x="10764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41" y="38283"/>
                    <a:pt x="21539" y="56559"/>
                    <a:pt x="21539" y="56559"/>
                  </a:cubicBezTo>
                  <a:lnTo>
                    <a:pt x="20241" y="129592"/>
                  </a:lnTo>
                  <a:lnTo>
                    <a:pt x="58341" y="129592"/>
                  </a:lnTo>
                  <a:lnTo>
                    <a:pt x="57519" y="58643"/>
                  </a:lnTo>
                  <a:cubicBezTo>
                    <a:pt x="61782" y="57810"/>
                    <a:pt x="66509" y="44082"/>
                    <a:pt x="67580" y="39938"/>
                  </a:cubicBezTo>
                  <a:cubicBezTo>
                    <a:pt x="68640" y="35795"/>
                    <a:pt x="68759" y="17102"/>
                    <a:pt x="66044" y="11887"/>
                  </a:cubicBezTo>
                  <a:cubicBezTo>
                    <a:pt x="63979" y="7947"/>
                    <a:pt x="58588" y="7469"/>
                    <a:pt x="56094" y="7469"/>
                  </a:cubicBezTo>
                  <a:cubicBezTo>
                    <a:pt x="55295" y="7469"/>
                    <a:pt x="54793" y="7518"/>
                    <a:pt x="54793" y="7518"/>
                  </a:cubicBezTo>
                  <a:cubicBezTo>
                    <a:pt x="51326" y="3865"/>
                    <a:pt x="48055" y="2993"/>
                    <a:pt x="45722" y="2993"/>
                  </a:cubicBezTo>
                  <a:cubicBezTo>
                    <a:pt x="43592" y="2993"/>
                    <a:pt x="42244" y="3720"/>
                    <a:pt x="42244" y="3720"/>
                  </a:cubicBezTo>
                  <a:cubicBezTo>
                    <a:pt x="39750" y="1411"/>
                    <a:pt x="36916" y="716"/>
                    <a:pt x="34409" y="716"/>
                  </a:cubicBezTo>
                  <a:cubicBezTo>
                    <a:pt x="30619" y="716"/>
                    <a:pt x="27575" y="2303"/>
                    <a:pt x="27575" y="2303"/>
                  </a:cubicBezTo>
                  <a:cubicBezTo>
                    <a:pt x="26263" y="605"/>
                    <a:pt x="23920" y="1"/>
                    <a:pt x="21546" y="1"/>
                  </a:cubicBezTo>
                  <a:close/>
                </a:path>
              </a:pathLst>
            </a:custGeom>
            <a:solidFill>
              <a:srgbClr val="B25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049;p88"/>
            <p:cNvSpPr/>
            <p:nvPr/>
          </p:nvSpPr>
          <p:spPr>
            <a:xfrm>
              <a:off x="-6597575" y="2499850"/>
              <a:ext cx="1182025" cy="1557350"/>
            </a:xfrm>
            <a:custGeom>
              <a:avLst/>
              <a:gdLst/>
              <a:ahLst/>
              <a:cxnLst/>
              <a:rect l="l" t="t" r="r" b="b"/>
              <a:pathLst>
                <a:path w="47281" h="62294" extrusionOk="0">
                  <a:moveTo>
                    <a:pt x="1" y="0"/>
                  </a:moveTo>
                  <a:lnTo>
                    <a:pt x="1" y="62294"/>
                  </a:lnTo>
                  <a:lnTo>
                    <a:pt x="47281" y="62294"/>
                  </a:lnTo>
                  <a:lnTo>
                    <a:pt x="47281" y="0"/>
                  </a:ln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050;p88"/>
            <p:cNvSpPr/>
            <p:nvPr/>
          </p:nvSpPr>
          <p:spPr>
            <a:xfrm>
              <a:off x="-6597575" y="2073300"/>
              <a:ext cx="1182025" cy="426575"/>
            </a:xfrm>
            <a:custGeom>
              <a:avLst/>
              <a:gdLst/>
              <a:ahLst/>
              <a:cxnLst/>
              <a:rect l="l" t="t" r="r" b="b"/>
              <a:pathLst>
                <a:path w="47281" h="17063" extrusionOk="0">
                  <a:moveTo>
                    <a:pt x="1" y="1"/>
                  </a:moveTo>
                  <a:lnTo>
                    <a:pt x="1" y="17062"/>
                  </a:lnTo>
                  <a:lnTo>
                    <a:pt x="47281" y="17062"/>
                  </a:lnTo>
                  <a:lnTo>
                    <a:pt x="47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051;p88"/>
            <p:cNvSpPr/>
            <p:nvPr/>
          </p:nvSpPr>
          <p:spPr>
            <a:xfrm>
              <a:off x="-5392950" y="530750"/>
              <a:ext cx="1719300" cy="2347725"/>
            </a:xfrm>
            <a:custGeom>
              <a:avLst/>
              <a:gdLst/>
              <a:ahLst/>
              <a:cxnLst/>
              <a:rect l="l" t="t" r="r" b="b"/>
              <a:pathLst>
                <a:path w="68772" h="93909" extrusionOk="0">
                  <a:moveTo>
                    <a:pt x="21554" y="1"/>
                  </a:moveTo>
                  <a:cubicBezTo>
                    <a:pt x="18135" y="1"/>
                    <a:pt x="14648" y="1255"/>
                    <a:pt x="14086" y="2302"/>
                  </a:cubicBezTo>
                  <a:cubicBezTo>
                    <a:pt x="13145" y="4076"/>
                    <a:pt x="10776" y="12125"/>
                    <a:pt x="10776" y="12125"/>
                  </a:cubicBezTo>
                  <a:cubicBezTo>
                    <a:pt x="1" y="25258"/>
                    <a:pt x="1" y="30937"/>
                    <a:pt x="1" y="30937"/>
                  </a:cubicBezTo>
                  <a:cubicBezTo>
                    <a:pt x="953" y="38283"/>
                    <a:pt x="21539" y="56547"/>
                    <a:pt x="21539" y="56547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20" y="58631"/>
                  </a:lnTo>
                  <a:cubicBezTo>
                    <a:pt x="61782" y="57809"/>
                    <a:pt x="66521" y="44081"/>
                    <a:pt x="67580" y="39938"/>
                  </a:cubicBezTo>
                  <a:cubicBezTo>
                    <a:pt x="68652" y="35795"/>
                    <a:pt x="68771" y="17090"/>
                    <a:pt x="66045" y="11887"/>
                  </a:cubicBezTo>
                  <a:cubicBezTo>
                    <a:pt x="63978" y="7935"/>
                    <a:pt x="58589" y="7457"/>
                    <a:pt x="56100" y="7457"/>
                  </a:cubicBezTo>
                  <a:cubicBezTo>
                    <a:pt x="55304" y="7457"/>
                    <a:pt x="54805" y="7505"/>
                    <a:pt x="54805" y="7505"/>
                  </a:cubicBezTo>
                  <a:cubicBezTo>
                    <a:pt x="51341" y="3861"/>
                    <a:pt x="48073" y="2991"/>
                    <a:pt x="45740" y="2991"/>
                  </a:cubicBezTo>
                  <a:cubicBezTo>
                    <a:pt x="43606" y="2991"/>
                    <a:pt x="42256" y="3719"/>
                    <a:pt x="42256" y="3719"/>
                  </a:cubicBezTo>
                  <a:cubicBezTo>
                    <a:pt x="39757" y="1410"/>
                    <a:pt x="36921" y="716"/>
                    <a:pt x="34412" y="716"/>
                  </a:cubicBezTo>
                  <a:cubicBezTo>
                    <a:pt x="30620" y="716"/>
                    <a:pt x="27575" y="2302"/>
                    <a:pt x="27575" y="2302"/>
                  </a:cubicBezTo>
                  <a:cubicBezTo>
                    <a:pt x="26268" y="605"/>
                    <a:pt x="23928" y="1"/>
                    <a:pt x="21554" y="1"/>
                  </a:cubicBezTo>
                  <a:close/>
                </a:path>
              </a:pathLst>
            </a:custGeom>
            <a:solidFill>
              <a:srgbClr val="F2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052;p88"/>
            <p:cNvSpPr/>
            <p:nvPr/>
          </p:nvSpPr>
          <p:spPr>
            <a:xfrm>
              <a:off x="-5129100" y="591500"/>
              <a:ext cx="1322984" cy="705598"/>
            </a:xfrm>
            <a:custGeom>
              <a:avLst/>
              <a:gdLst/>
              <a:ahLst/>
              <a:cxnLst/>
              <a:rect l="l" t="t" r="r" b="b"/>
              <a:pathLst>
                <a:path w="54697" h="29031" extrusionOk="0">
                  <a:moveTo>
                    <a:pt x="18842" y="1"/>
                  </a:moveTo>
                  <a:cubicBezTo>
                    <a:pt x="18547" y="1"/>
                    <a:pt x="18253" y="191"/>
                    <a:pt x="18253" y="572"/>
                  </a:cubicBezTo>
                  <a:lnTo>
                    <a:pt x="18253" y="11062"/>
                  </a:lnTo>
                  <a:cubicBezTo>
                    <a:pt x="16717" y="10871"/>
                    <a:pt x="15169" y="10764"/>
                    <a:pt x="13645" y="10633"/>
                  </a:cubicBezTo>
                  <a:cubicBezTo>
                    <a:pt x="11692" y="10466"/>
                    <a:pt x="9752" y="10323"/>
                    <a:pt x="7799" y="10204"/>
                  </a:cubicBezTo>
                  <a:cubicBezTo>
                    <a:pt x="7335" y="8561"/>
                    <a:pt x="6858" y="6918"/>
                    <a:pt x="6394" y="5275"/>
                  </a:cubicBezTo>
                  <a:cubicBezTo>
                    <a:pt x="6309" y="4980"/>
                    <a:pt x="6075" y="4853"/>
                    <a:pt x="5839" y="4853"/>
                  </a:cubicBezTo>
                  <a:cubicBezTo>
                    <a:pt x="5483" y="4853"/>
                    <a:pt x="5122" y="5141"/>
                    <a:pt x="5251" y="5585"/>
                  </a:cubicBezTo>
                  <a:cubicBezTo>
                    <a:pt x="5680" y="7097"/>
                    <a:pt x="6120" y="8609"/>
                    <a:pt x="6549" y="10121"/>
                  </a:cubicBezTo>
                  <a:cubicBezTo>
                    <a:pt x="4632" y="10002"/>
                    <a:pt x="2715" y="9895"/>
                    <a:pt x="810" y="9811"/>
                  </a:cubicBezTo>
                  <a:cubicBezTo>
                    <a:pt x="794" y="9811"/>
                    <a:pt x="779" y="9810"/>
                    <a:pt x="763" y="9810"/>
                  </a:cubicBezTo>
                  <a:cubicBezTo>
                    <a:pt x="1" y="9810"/>
                    <a:pt x="16" y="10955"/>
                    <a:pt x="810" y="10990"/>
                  </a:cubicBezTo>
                  <a:cubicBezTo>
                    <a:pt x="3715" y="11133"/>
                    <a:pt x="6620" y="11312"/>
                    <a:pt x="9525" y="11502"/>
                  </a:cubicBezTo>
                  <a:cubicBezTo>
                    <a:pt x="12466" y="11705"/>
                    <a:pt x="15610" y="11776"/>
                    <a:pt x="18598" y="12240"/>
                  </a:cubicBezTo>
                  <a:cubicBezTo>
                    <a:pt x="18681" y="12276"/>
                    <a:pt x="18777" y="12288"/>
                    <a:pt x="18872" y="12288"/>
                  </a:cubicBezTo>
                  <a:cubicBezTo>
                    <a:pt x="19646" y="12419"/>
                    <a:pt x="20408" y="12574"/>
                    <a:pt x="21158" y="12764"/>
                  </a:cubicBezTo>
                  <a:cubicBezTo>
                    <a:pt x="22110" y="13014"/>
                    <a:pt x="21908" y="14884"/>
                    <a:pt x="21884" y="15574"/>
                  </a:cubicBezTo>
                  <a:cubicBezTo>
                    <a:pt x="21801" y="17753"/>
                    <a:pt x="20860" y="19884"/>
                    <a:pt x="19408" y="21563"/>
                  </a:cubicBezTo>
                  <a:cubicBezTo>
                    <a:pt x="17582" y="23685"/>
                    <a:pt x="14270" y="25073"/>
                    <a:pt x="11164" y="25073"/>
                  </a:cubicBezTo>
                  <a:cubicBezTo>
                    <a:pt x="8901" y="25073"/>
                    <a:pt x="6748" y="24337"/>
                    <a:pt x="5358" y="22611"/>
                  </a:cubicBezTo>
                  <a:cubicBezTo>
                    <a:pt x="5214" y="22431"/>
                    <a:pt x="5017" y="22357"/>
                    <a:pt x="4825" y="22357"/>
                  </a:cubicBezTo>
                  <a:cubicBezTo>
                    <a:pt x="4367" y="22357"/>
                    <a:pt x="3931" y="22778"/>
                    <a:pt x="4275" y="23206"/>
                  </a:cubicBezTo>
                  <a:cubicBezTo>
                    <a:pt x="5987" y="25326"/>
                    <a:pt x="8523" y="26201"/>
                    <a:pt x="11148" y="26201"/>
                  </a:cubicBezTo>
                  <a:cubicBezTo>
                    <a:pt x="13580" y="26201"/>
                    <a:pt x="16088" y="25450"/>
                    <a:pt x="18086" y="24242"/>
                  </a:cubicBezTo>
                  <a:cubicBezTo>
                    <a:pt x="20002" y="26591"/>
                    <a:pt x="22404" y="27772"/>
                    <a:pt x="25042" y="27772"/>
                  </a:cubicBezTo>
                  <a:cubicBezTo>
                    <a:pt x="26388" y="27772"/>
                    <a:pt x="27795" y="27465"/>
                    <a:pt x="29230" y="26849"/>
                  </a:cubicBezTo>
                  <a:cubicBezTo>
                    <a:pt x="29516" y="26730"/>
                    <a:pt x="30016" y="26552"/>
                    <a:pt x="30409" y="26290"/>
                  </a:cubicBezTo>
                  <a:cubicBezTo>
                    <a:pt x="32240" y="27882"/>
                    <a:pt x="34366" y="29004"/>
                    <a:pt x="36547" y="29004"/>
                  </a:cubicBezTo>
                  <a:cubicBezTo>
                    <a:pt x="37841" y="29004"/>
                    <a:pt x="39153" y="28609"/>
                    <a:pt x="40434" y="27683"/>
                  </a:cubicBezTo>
                  <a:cubicBezTo>
                    <a:pt x="40791" y="27421"/>
                    <a:pt x="41065" y="27171"/>
                    <a:pt x="41291" y="26909"/>
                  </a:cubicBezTo>
                  <a:cubicBezTo>
                    <a:pt x="42256" y="27957"/>
                    <a:pt x="43625" y="28611"/>
                    <a:pt x="45006" y="28885"/>
                  </a:cubicBezTo>
                  <a:cubicBezTo>
                    <a:pt x="45439" y="28975"/>
                    <a:pt x="46006" y="29031"/>
                    <a:pt x="46619" y="29031"/>
                  </a:cubicBezTo>
                  <a:cubicBezTo>
                    <a:pt x="48368" y="29031"/>
                    <a:pt x="50488" y="28575"/>
                    <a:pt x="50912" y="27147"/>
                  </a:cubicBezTo>
                  <a:cubicBezTo>
                    <a:pt x="52138" y="23063"/>
                    <a:pt x="53352" y="18979"/>
                    <a:pt x="54567" y="14895"/>
                  </a:cubicBezTo>
                  <a:cubicBezTo>
                    <a:pt x="54696" y="14450"/>
                    <a:pt x="54331" y="14161"/>
                    <a:pt x="53975" y="14161"/>
                  </a:cubicBezTo>
                  <a:cubicBezTo>
                    <a:pt x="53740" y="14161"/>
                    <a:pt x="53509" y="14286"/>
                    <a:pt x="53424" y="14574"/>
                  </a:cubicBezTo>
                  <a:cubicBezTo>
                    <a:pt x="52436" y="17896"/>
                    <a:pt x="51447" y="21206"/>
                    <a:pt x="50459" y="24528"/>
                  </a:cubicBezTo>
                  <a:cubicBezTo>
                    <a:pt x="50257" y="25230"/>
                    <a:pt x="50042" y="25933"/>
                    <a:pt x="49840" y="26635"/>
                  </a:cubicBezTo>
                  <a:cubicBezTo>
                    <a:pt x="49554" y="27599"/>
                    <a:pt x="48947" y="27361"/>
                    <a:pt x="47899" y="27635"/>
                  </a:cubicBezTo>
                  <a:cubicBezTo>
                    <a:pt x="47411" y="27761"/>
                    <a:pt x="46887" y="27825"/>
                    <a:pt x="46353" y="27825"/>
                  </a:cubicBezTo>
                  <a:cubicBezTo>
                    <a:pt x="44660" y="27825"/>
                    <a:pt x="42879" y="27180"/>
                    <a:pt x="41910" y="25813"/>
                  </a:cubicBezTo>
                  <a:cubicBezTo>
                    <a:pt x="42125" y="25159"/>
                    <a:pt x="42184" y="24409"/>
                    <a:pt x="42339" y="23456"/>
                  </a:cubicBezTo>
                  <a:cubicBezTo>
                    <a:pt x="42958" y="19717"/>
                    <a:pt x="43565" y="15979"/>
                    <a:pt x="44173" y="12228"/>
                  </a:cubicBezTo>
                  <a:cubicBezTo>
                    <a:pt x="44351" y="11133"/>
                    <a:pt x="44542" y="10026"/>
                    <a:pt x="44708" y="8919"/>
                  </a:cubicBezTo>
                  <a:cubicBezTo>
                    <a:pt x="44828" y="8216"/>
                    <a:pt x="46054" y="6859"/>
                    <a:pt x="46578" y="6085"/>
                  </a:cubicBezTo>
                  <a:cubicBezTo>
                    <a:pt x="46868" y="5637"/>
                    <a:pt x="46460" y="5213"/>
                    <a:pt x="46045" y="5213"/>
                  </a:cubicBezTo>
                  <a:cubicBezTo>
                    <a:pt x="45863" y="5213"/>
                    <a:pt x="45680" y="5294"/>
                    <a:pt x="45554" y="5490"/>
                  </a:cubicBezTo>
                  <a:cubicBezTo>
                    <a:pt x="44494" y="7061"/>
                    <a:pt x="43661" y="8109"/>
                    <a:pt x="43363" y="9931"/>
                  </a:cubicBezTo>
                  <a:cubicBezTo>
                    <a:pt x="42863" y="12955"/>
                    <a:pt x="42375" y="15991"/>
                    <a:pt x="41875" y="19015"/>
                  </a:cubicBezTo>
                  <a:cubicBezTo>
                    <a:pt x="41506" y="21277"/>
                    <a:pt x="41137" y="23539"/>
                    <a:pt x="40767" y="25802"/>
                  </a:cubicBezTo>
                  <a:cubicBezTo>
                    <a:pt x="40775" y="25752"/>
                    <a:pt x="40779" y="25730"/>
                    <a:pt x="40774" y="25730"/>
                  </a:cubicBezTo>
                  <a:lnTo>
                    <a:pt x="40774" y="25730"/>
                  </a:lnTo>
                  <a:cubicBezTo>
                    <a:pt x="40763" y="25730"/>
                    <a:pt x="40705" y="25852"/>
                    <a:pt x="40529" y="26028"/>
                  </a:cubicBezTo>
                  <a:cubicBezTo>
                    <a:pt x="40065" y="26528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5" y="23349"/>
                    <a:pt x="31278" y="22384"/>
                  </a:cubicBezTo>
                  <a:cubicBezTo>
                    <a:pt x="31600" y="18158"/>
                    <a:pt x="31921" y="13919"/>
                    <a:pt x="32243" y="9692"/>
                  </a:cubicBezTo>
                  <a:cubicBezTo>
                    <a:pt x="32350" y="8347"/>
                    <a:pt x="32445" y="7002"/>
                    <a:pt x="32552" y="5656"/>
                  </a:cubicBezTo>
                  <a:cubicBezTo>
                    <a:pt x="32576" y="5418"/>
                    <a:pt x="32576" y="5537"/>
                    <a:pt x="32886" y="4835"/>
                  </a:cubicBezTo>
                  <a:cubicBezTo>
                    <a:pt x="33267" y="3989"/>
                    <a:pt x="33648" y="3144"/>
                    <a:pt x="34029" y="2299"/>
                  </a:cubicBezTo>
                  <a:cubicBezTo>
                    <a:pt x="34242" y="1823"/>
                    <a:pt x="33823" y="1387"/>
                    <a:pt x="33440" y="1387"/>
                  </a:cubicBezTo>
                  <a:cubicBezTo>
                    <a:pt x="33267" y="1387"/>
                    <a:pt x="33101" y="1476"/>
                    <a:pt x="33005" y="1691"/>
                  </a:cubicBezTo>
                  <a:cubicBezTo>
                    <a:pt x="32171" y="3561"/>
                    <a:pt x="31421" y="5001"/>
                    <a:pt x="31266" y="7002"/>
                  </a:cubicBezTo>
                  <a:cubicBezTo>
                    <a:pt x="30992" y="10609"/>
                    <a:pt x="30719" y="14217"/>
                    <a:pt x="30433" y="17812"/>
                  </a:cubicBezTo>
                  <a:cubicBezTo>
                    <a:pt x="30254" y="20253"/>
                    <a:pt x="30064" y="22694"/>
                    <a:pt x="29873" y="25147"/>
                  </a:cubicBezTo>
                  <a:cubicBezTo>
                    <a:pt x="29814" y="25206"/>
                    <a:pt x="29683" y="25301"/>
                    <a:pt x="29445" y="25432"/>
                  </a:cubicBezTo>
                  <a:cubicBezTo>
                    <a:pt x="28647" y="25873"/>
                    <a:pt x="27802" y="26171"/>
                    <a:pt x="26921" y="26409"/>
                  </a:cubicBezTo>
                  <a:cubicBezTo>
                    <a:pt x="26255" y="26591"/>
                    <a:pt x="25607" y="26677"/>
                    <a:pt x="24978" y="26677"/>
                  </a:cubicBezTo>
                  <a:cubicBezTo>
                    <a:pt x="22647" y="26677"/>
                    <a:pt x="20598" y="25488"/>
                    <a:pt x="19050" y="23575"/>
                  </a:cubicBezTo>
                  <a:cubicBezTo>
                    <a:pt x="22134" y="21158"/>
                    <a:pt x="23849" y="16824"/>
                    <a:pt x="22920" y="13133"/>
                  </a:cubicBezTo>
                  <a:cubicBezTo>
                    <a:pt x="22646" y="12026"/>
                    <a:pt x="21920" y="11693"/>
                    <a:pt x="20813" y="11466"/>
                  </a:cubicBezTo>
                  <a:cubicBezTo>
                    <a:pt x="20360" y="11371"/>
                    <a:pt x="19896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7" y="1"/>
                    <a:pt x="18842" y="1"/>
                  </a:cubicBezTo>
                  <a:close/>
                </a:path>
              </a:pathLst>
            </a:custGeom>
            <a:solidFill>
              <a:srgbClr val="DB9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53;p88"/>
            <p:cNvSpPr/>
            <p:nvPr/>
          </p:nvSpPr>
          <p:spPr>
            <a:xfrm>
              <a:off x="-5006000" y="2175700"/>
              <a:ext cx="1182325" cy="1881500"/>
            </a:xfrm>
            <a:custGeom>
              <a:avLst/>
              <a:gdLst/>
              <a:ahLst/>
              <a:cxnLst/>
              <a:rect l="l" t="t" r="r" b="b"/>
              <a:pathLst>
                <a:path w="47293" h="75260" extrusionOk="0">
                  <a:moveTo>
                    <a:pt x="1" y="0"/>
                  </a:moveTo>
                  <a:lnTo>
                    <a:pt x="1" y="75260"/>
                  </a:lnTo>
                  <a:lnTo>
                    <a:pt x="47292" y="7526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E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054;p88"/>
            <p:cNvSpPr/>
            <p:nvPr/>
          </p:nvSpPr>
          <p:spPr>
            <a:xfrm>
              <a:off x="-5006000" y="2175700"/>
              <a:ext cx="1182325" cy="426850"/>
            </a:xfrm>
            <a:custGeom>
              <a:avLst/>
              <a:gdLst/>
              <a:ahLst/>
              <a:cxnLst/>
              <a:rect l="l" t="t" r="r" b="b"/>
              <a:pathLst>
                <a:path w="47293" h="17074" extrusionOk="0">
                  <a:moveTo>
                    <a:pt x="1" y="0"/>
                  </a:moveTo>
                  <a:lnTo>
                    <a:pt x="1" y="17074"/>
                  </a:lnTo>
                  <a:lnTo>
                    <a:pt x="47292" y="17074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055;p88"/>
            <p:cNvSpPr/>
            <p:nvPr/>
          </p:nvSpPr>
          <p:spPr>
            <a:xfrm>
              <a:off x="-10007225" y="4416750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1" y="0"/>
                  </a:moveTo>
                  <a:lnTo>
                    <a:pt x="17956" y="23217"/>
                  </a:lnTo>
                  <a:lnTo>
                    <a:pt x="1" y="46435"/>
                  </a:lnTo>
                  <a:lnTo>
                    <a:pt x="103157" y="46435"/>
                  </a:lnTo>
                  <a:lnTo>
                    <a:pt x="34993" y="23217"/>
                  </a:lnTo>
                  <a:lnTo>
                    <a:pt x="34993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056;p88"/>
            <p:cNvSpPr/>
            <p:nvPr/>
          </p:nvSpPr>
          <p:spPr>
            <a:xfrm>
              <a:off x="-9132400" y="5228750"/>
              <a:ext cx="1704100" cy="348875"/>
            </a:xfrm>
            <a:custGeom>
              <a:avLst/>
              <a:gdLst/>
              <a:ahLst/>
              <a:cxnLst/>
              <a:rect l="l" t="t" r="r" b="b"/>
              <a:pathLst>
                <a:path w="68164" h="13955" extrusionOk="0">
                  <a:moveTo>
                    <a:pt x="0" y="0"/>
                  </a:moveTo>
                  <a:lnTo>
                    <a:pt x="68164" y="13955"/>
                  </a:lnTo>
                  <a:lnTo>
                    <a:pt x="68164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57;p88"/>
            <p:cNvSpPr/>
            <p:nvPr/>
          </p:nvSpPr>
          <p:spPr>
            <a:xfrm>
              <a:off x="-4580050" y="4416750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68152" y="0"/>
                  </a:moveTo>
                  <a:lnTo>
                    <a:pt x="68152" y="23217"/>
                  </a:lnTo>
                  <a:lnTo>
                    <a:pt x="1" y="46435"/>
                  </a:lnTo>
                  <a:lnTo>
                    <a:pt x="103156" y="46435"/>
                  </a:lnTo>
                  <a:lnTo>
                    <a:pt x="85202" y="23217"/>
                  </a:lnTo>
                  <a:lnTo>
                    <a:pt x="103156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058;p88"/>
            <p:cNvSpPr/>
            <p:nvPr/>
          </p:nvSpPr>
          <p:spPr>
            <a:xfrm>
              <a:off x="-4580050" y="5228750"/>
              <a:ext cx="1703800" cy="348875"/>
            </a:xfrm>
            <a:custGeom>
              <a:avLst/>
              <a:gdLst/>
              <a:ahLst/>
              <a:cxnLst/>
              <a:rect l="l" t="t" r="r" b="b"/>
              <a:pathLst>
                <a:path w="68152" h="13955" extrusionOk="0">
                  <a:moveTo>
                    <a:pt x="1" y="0"/>
                  </a:moveTo>
                  <a:lnTo>
                    <a:pt x="1" y="13955"/>
                  </a:lnTo>
                  <a:lnTo>
                    <a:pt x="681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059;p88"/>
            <p:cNvSpPr/>
            <p:nvPr/>
          </p:nvSpPr>
          <p:spPr>
            <a:xfrm>
              <a:off x="-9132400" y="3877100"/>
              <a:ext cx="6270750" cy="1427875"/>
            </a:xfrm>
            <a:custGeom>
              <a:avLst/>
              <a:gdLst/>
              <a:ahLst/>
              <a:cxnLst/>
              <a:rect l="l" t="t" r="r" b="b"/>
              <a:pathLst>
                <a:path w="250830" h="57115" extrusionOk="0">
                  <a:moveTo>
                    <a:pt x="0" y="0"/>
                  </a:moveTo>
                  <a:lnTo>
                    <a:pt x="0" y="57114"/>
                  </a:lnTo>
                  <a:lnTo>
                    <a:pt x="250829" y="57114"/>
                  </a:lnTo>
                  <a:lnTo>
                    <a:pt x="250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060;p88"/>
            <p:cNvSpPr/>
            <p:nvPr/>
          </p:nvSpPr>
          <p:spPr>
            <a:xfrm>
              <a:off x="-6712950" y="4253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8" y="0"/>
                  </a:moveTo>
                  <a:cubicBezTo>
                    <a:pt x="18550" y="0"/>
                    <a:pt x="18253" y="191"/>
                    <a:pt x="18253" y="572"/>
                  </a:cubicBezTo>
                  <a:lnTo>
                    <a:pt x="18253" y="11049"/>
                  </a:lnTo>
                  <a:cubicBezTo>
                    <a:pt x="16717" y="10859"/>
                    <a:pt x="15169" y="10751"/>
                    <a:pt x="13645" y="10632"/>
                  </a:cubicBezTo>
                  <a:cubicBezTo>
                    <a:pt x="11704" y="10466"/>
                    <a:pt x="9752" y="10323"/>
                    <a:pt x="7811" y="10192"/>
                  </a:cubicBezTo>
                  <a:cubicBezTo>
                    <a:pt x="7335" y="8549"/>
                    <a:pt x="6870" y="6906"/>
                    <a:pt x="6394" y="5263"/>
                  </a:cubicBezTo>
                  <a:cubicBezTo>
                    <a:pt x="6313" y="4974"/>
                    <a:pt x="6084" y="4849"/>
                    <a:pt x="5850" y="4849"/>
                  </a:cubicBezTo>
                  <a:cubicBezTo>
                    <a:pt x="5495" y="4849"/>
                    <a:pt x="5129" y="5135"/>
                    <a:pt x="5251" y="5572"/>
                  </a:cubicBezTo>
                  <a:cubicBezTo>
                    <a:pt x="5692" y="7084"/>
                    <a:pt x="6120" y="8596"/>
                    <a:pt x="6549" y="10120"/>
                  </a:cubicBezTo>
                  <a:cubicBezTo>
                    <a:pt x="4644" y="10001"/>
                    <a:pt x="2727" y="9894"/>
                    <a:pt x="810" y="9799"/>
                  </a:cubicBezTo>
                  <a:cubicBezTo>
                    <a:pt x="798" y="9798"/>
                    <a:pt x="786" y="9798"/>
                    <a:pt x="774" y="9798"/>
                  </a:cubicBezTo>
                  <a:cubicBezTo>
                    <a:pt x="1" y="9798"/>
                    <a:pt x="24" y="10942"/>
                    <a:pt x="810" y="10978"/>
                  </a:cubicBezTo>
                  <a:cubicBezTo>
                    <a:pt x="3715" y="11120"/>
                    <a:pt x="6620" y="11299"/>
                    <a:pt x="9525" y="11501"/>
                  </a:cubicBezTo>
                  <a:cubicBezTo>
                    <a:pt x="12478" y="11704"/>
                    <a:pt x="15621" y="11763"/>
                    <a:pt x="18598" y="12240"/>
                  </a:cubicBezTo>
                  <a:cubicBezTo>
                    <a:pt x="18681" y="12275"/>
                    <a:pt x="18776" y="12287"/>
                    <a:pt x="18872" y="12287"/>
                  </a:cubicBezTo>
                  <a:cubicBezTo>
                    <a:pt x="19646" y="12406"/>
                    <a:pt x="20420" y="12561"/>
                    <a:pt x="21158" y="12764"/>
                  </a:cubicBezTo>
                  <a:cubicBezTo>
                    <a:pt x="22110" y="13014"/>
                    <a:pt x="21920" y="14871"/>
                    <a:pt x="21896" y="15562"/>
                  </a:cubicBezTo>
                  <a:cubicBezTo>
                    <a:pt x="21801" y="17752"/>
                    <a:pt x="20872" y="19883"/>
                    <a:pt x="19419" y="21562"/>
                  </a:cubicBezTo>
                  <a:cubicBezTo>
                    <a:pt x="17589" y="23681"/>
                    <a:pt x="14280" y="25065"/>
                    <a:pt x="11176" y="25065"/>
                  </a:cubicBezTo>
                  <a:cubicBezTo>
                    <a:pt x="8908" y="25065"/>
                    <a:pt x="6750" y="24327"/>
                    <a:pt x="5358" y="22598"/>
                  </a:cubicBezTo>
                  <a:cubicBezTo>
                    <a:pt x="5218" y="22422"/>
                    <a:pt x="5023" y="22349"/>
                    <a:pt x="4831" y="22349"/>
                  </a:cubicBezTo>
                  <a:cubicBezTo>
                    <a:pt x="4373" y="22349"/>
                    <a:pt x="3931" y="22765"/>
                    <a:pt x="4275" y="23193"/>
                  </a:cubicBezTo>
                  <a:cubicBezTo>
                    <a:pt x="5986" y="25319"/>
                    <a:pt x="8526" y="26197"/>
                    <a:pt x="11153" y="26197"/>
                  </a:cubicBezTo>
                  <a:cubicBezTo>
                    <a:pt x="13588" y="26197"/>
                    <a:pt x="16099" y="25443"/>
                    <a:pt x="18098" y="24229"/>
                  </a:cubicBezTo>
                  <a:cubicBezTo>
                    <a:pt x="20007" y="26588"/>
                    <a:pt x="22407" y="27770"/>
                    <a:pt x="25049" y="27770"/>
                  </a:cubicBezTo>
                  <a:cubicBezTo>
                    <a:pt x="26395" y="27770"/>
                    <a:pt x="27803" y="27463"/>
                    <a:pt x="29242" y="26849"/>
                  </a:cubicBezTo>
                  <a:cubicBezTo>
                    <a:pt x="29528" y="26718"/>
                    <a:pt x="30016" y="26539"/>
                    <a:pt x="30421" y="26289"/>
                  </a:cubicBezTo>
                  <a:cubicBezTo>
                    <a:pt x="32252" y="27881"/>
                    <a:pt x="34378" y="29004"/>
                    <a:pt x="36556" y="29004"/>
                  </a:cubicBezTo>
                  <a:cubicBezTo>
                    <a:pt x="37848" y="29004"/>
                    <a:pt x="39157" y="28609"/>
                    <a:pt x="40434" y="27682"/>
                  </a:cubicBezTo>
                  <a:cubicBezTo>
                    <a:pt x="40791" y="27420"/>
                    <a:pt x="41077" y="27158"/>
                    <a:pt x="41291" y="26896"/>
                  </a:cubicBezTo>
                  <a:cubicBezTo>
                    <a:pt x="42256" y="27956"/>
                    <a:pt x="43625" y="28599"/>
                    <a:pt x="45018" y="28885"/>
                  </a:cubicBezTo>
                  <a:cubicBezTo>
                    <a:pt x="45445" y="28971"/>
                    <a:pt x="46008" y="29025"/>
                    <a:pt x="46617" y="29025"/>
                  </a:cubicBezTo>
                  <a:cubicBezTo>
                    <a:pt x="48366" y="29025"/>
                    <a:pt x="50499" y="28577"/>
                    <a:pt x="50923" y="27146"/>
                  </a:cubicBezTo>
                  <a:cubicBezTo>
                    <a:pt x="52138" y="23062"/>
                    <a:pt x="53352" y="18967"/>
                    <a:pt x="54567" y="14883"/>
                  </a:cubicBezTo>
                  <a:cubicBezTo>
                    <a:pt x="54695" y="14439"/>
                    <a:pt x="54334" y="14151"/>
                    <a:pt x="53979" y="14151"/>
                  </a:cubicBezTo>
                  <a:cubicBezTo>
                    <a:pt x="53743" y="14151"/>
                    <a:pt x="53509" y="14278"/>
                    <a:pt x="53424" y="14573"/>
                  </a:cubicBezTo>
                  <a:cubicBezTo>
                    <a:pt x="52435" y="17883"/>
                    <a:pt x="51459" y="21205"/>
                    <a:pt x="50471" y="24515"/>
                  </a:cubicBezTo>
                  <a:cubicBezTo>
                    <a:pt x="50257" y="25229"/>
                    <a:pt x="50054" y="25932"/>
                    <a:pt x="49840" y="26634"/>
                  </a:cubicBezTo>
                  <a:cubicBezTo>
                    <a:pt x="49554" y="27587"/>
                    <a:pt x="48947" y="27349"/>
                    <a:pt x="47899" y="27623"/>
                  </a:cubicBezTo>
                  <a:cubicBezTo>
                    <a:pt x="47412" y="27752"/>
                    <a:pt x="46886" y="27817"/>
                    <a:pt x="46352" y="27817"/>
                  </a:cubicBezTo>
                  <a:cubicBezTo>
                    <a:pt x="44666" y="27817"/>
                    <a:pt x="42887" y="27166"/>
                    <a:pt x="41910" y="25801"/>
                  </a:cubicBezTo>
                  <a:cubicBezTo>
                    <a:pt x="42125" y="25146"/>
                    <a:pt x="42196" y="24408"/>
                    <a:pt x="42351" y="23455"/>
                  </a:cubicBezTo>
                  <a:cubicBezTo>
                    <a:pt x="42958" y="19705"/>
                    <a:pt x="43565" y="15966"/>
                    <a:pt x="44184" y="12228"/>
                  </a:cubicBezTo>
                  <a:cubicBezTo>
                    <a:pt x="44363" y="11120"/>
                    <a:pt x="44542" y="10025"/>
                    <a:pt x="44720" y="8918"/>
                  </a:cubicBezTo>
                  <a:cubicBezTo>
                    <a:pt x="44839" y="8203"/>
                    <a:pt x="46054" y="6846"/>
                    <a:pt x="46578" y="6072"/>
                  </a:cubicBezTo>
                  <a:cubicBezTo>
                    <a:pt x="46877" y="5631"/>
                    <a:pt x="46467" y="5208"/>
                    <a:pt x="46047" y="5208"/>
                  </a:cubicBezTo>
                  <a:cubicBezTo>
                    <a:pt x="45866" y="5208"/>
                    <a:pt x="45683" y="5287"/>
                    <a:pt x="45554" y="5477"/>
                  </a:cubicBezTo>
                  <a:cubicBezTo>
                    <a:pt x="44506" y="7049"/>
                    <a:pt x="43661" y="8096"/>
                    <a:pt x="43363" y="9930"/>
                  </a:cubicBezTo>
                  <a:cubicBezTo>
                    <a:pt x="42863" y="12954"/>
                    <a:pt x="42375" y="15978"/>
                    <a:pt x="41887" y="19014"/>
                  </a:cubicBezTo>
                  <a:cubicBezTo>
                    <a:pt x="41506" y="21265"/>
                    <a:pt x="41136" y="23527"/>
                    <a:pt x="40779" y="25789"/>
                  </a:cubicBezTo>
                  <a:cubicBezTo>
                    <a:pt x="40786" y="25740"/>
                    <a:pt x="40789" y="25717"/>
                    <a:pt x="40784" y="25717"/>
                  </a:cubicBezTo>
                  <a:lnTo>
                    <a:pt x="40784" y="25717"/>
                  </a:lnTo>
                  <a:cubicBezTo>
                    <a:pt x="40770" y="25717"/>
                    <a:pt x="40709" y="25843"/>
                    <a:pt x="40541" y="26027"/>
                  </a:cubicBezTo>
                  <a:cubicBezTo>
                    <a:pt x="40077" y="26515"/>
                    <a:pt x="39529" y="26896"/>
                    <a:pt x="38946" y="27242"/>
                  </a:cubicBezTo>
                  <a:cubicBezTo>
                    <a:pt x="38148" y="27704"/>
                    <a:pt x="37340" y="27901"/>
                    <a:pt x="36543" y="27901"/>
                  </a:cubicBezTo>
                  <a:cubicBezTo>
                    <a:pt x="34531" y="27901"/>
                    <a:pt x="32587" y="26650"/>
                    <a:pt x="31052" y="25277"/>
                  </a:cubicBezTo>
                  <a:cubicBezTo>
                    <a:pt x="31135" y="24313"/>
                    <a:pt x="31207" y="23348"/>
                    <a:pt x="31278" y="22384"/>
                  </a:cubicBezTo>
                  <a:cubicBezTo>
                    <a:pt x="31600" y="18145"/>
                    <a:pt x="31921" y="13918"/>
                    <a:pt x="32254" y="9680"/>
                  </a:cubicBezTo>
                  <a:cubicBezTo>
                    <a:pt x="32350" y="8334"/>
                    <a:pt x="32457" y="6989"/>
                    <a:pt x="32552" y="5644"/>
                  </a:cubicBezTo>
                  <a:cubicBezTo>
                    <a:pt x="32576" y="5405"/>
                    <a:pt x="32576" y="5536"/>
                    <a:pt x="32897" y="4834"/>
                  </a:cubicBezTo>
                  <a:cubicBezTo>
                    <a:pt x="33266" y="3977"/>
                    <a:pt x="33647" y="3131"/>
                    <a:pt x="34028" y="2286"/>
                  </a:cubicBezTo>
                  <a:cubicBezTo>
                    <a:pt x="34241" y="1813"/>
                    <a:pt x="33831" y="1384"/>
                    <a:pt x="33450" y="1384"/>
                  </a:cubicBezTo>
                  <a:cubicBezTo>
                    <a:pt x="33275" y="1384"/>
                    <a:pt x="33105" y="1474"/>
                    <a:pt x="33004" y="1691"/>
                  </a:cubicBezTo>
                  <a:cubicBezTo>
                    <a:pt x="32171" y="3560"/>
                    <a:pt x="31421" y="4989"/>
                    <a:pt x="31266" y="7001"/>
                  </a:cubicBezTo>
                  <a:cubicBezTo>
                    <a:pt x="30992" y="10597"/>
                    <a:pt x="30718" y="14204"/>
                    <a:pt x="30445" y="17812"/>
                  </a:cubicBezTo>
                  <a:cubicBezTo>
                    <a:pt x="30254" y="20253"/>
                    <a:pt x="30076" y="22693"/>
                    <a:pt x="29885" y="25134"/>
                  </a:cubicBezTo>
                  <a:cubicBezTo>
                    <a:pt x="29814" y="25194"/>
                    <a:pt x="29683" y="25289"/>
                    <a:pt x="29444" y="25432"/>
                  </a:cubicBezTo>
                  <a:cubicBezTo>
                    <a:pt x="28659" y="25872"/>
                    <a:pt x="27801" y="26170"/>
                    <a:pt x="26932" y="26408"/>
                  </a:cubicBezTo>
                  <a:cubicBezTo>
                    <a:pt x="26270" y="26589"/>
                    <a:pt x="25624" y="26675"/>
                    <a:pt x="24998" y="26675"/>
                  </a:cubicBezTo>
                  <a:cubicBezTo>
                    <a:pt x="22660" y="26675"/>
                    <a:pt x="20602" y="25478"/>
                    <a:pt x="19062" y="23562"/>
                  </a:cubicBezTo>
                  <a:cubicBezTo>
                    <a:pt x="22146" y="21146"/>
                    <a:pt x="23849" y="16812"/>
                    <a:pt x="22932" y="13133"/>
                  </a:cubicBezTo>
                  <a:cubicBezTo>
                    <a:pt x="22646" y="12025"/>
                    <a:pt x="21920" y="11692"/>
                    <a:pt x="20812" y="11466"/>
                  </a:cubicBezTo>
                  <a:cubicBezTo>
                    <a:pt x="20360" y="11371"/>
                    <a:pt x="19896" y="11287"/>
                    <a:pt x="19443" y="11216"/>
                  </a:cubicBezTo>
                  <a:lnTo>
                    <a:pt x="19443" y="572"/>
                  </a:lnTo>
                  <a:cubicBezTo>
                    <a:pt x="19443" y="191"/>
                    <a:pt x="19146" y="0"/>
                    <a:pt x="18848" y="0"/>
                  </a:cubicBezTo>
                  <a:close/>
                </a:path>
              </a:pathLst>
            </a:custGeom>
            <a:solidFill>
              <a:srgbClr val="7F3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134938" y="722946"/>
            <a:ext cx="6287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smtClean="0"/>
              <a:t>CPEUM-</a:t>
            </a:r>
            <a:r>
              <a:rPr lang="mr-IN" sz="3200" b="1" dirty="0" smtClean="0"/>
              <a:t>A</a:t>
            </a:r>
            <a:r>
              <a:rPr lang="es-ES_tradnl" sz="3200" b="1" dirty="0" smtClean="0"/>
              <a:t>RTÍCULOS 35. Derechos</a:t>
            </a:r>
            <a:endParaRPr lang="es-ES" sz="3200" dirty="0"/>
          </a:p>
        </p:txBody>
      </p:sp>
      <p:pic>
        <p:nvPicPr>
          <p:cNvPr id="5" name="Imagen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952"/>
            <a:ext cx="2579967" cy="1689043"/>
          </a:xfrm>
          <a:prstGeom prst="rect">
            <a:avLst/>
          </a:prstGeom>
        </p:spPr>
      </p:pic>
      <p:pic>
        <p:nvPicPr>
          <p:cNvPr id="6" name="Imagen 5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995"/>
            <a:ext cx="2991020" cy="2144505"/>
          </a:xfrm>
          <a:prstGeom prst="rect">
            <a:avLst/>
          </a:prstGeom>
        </p:spPr>
      </p:pic>
      <p:pic>
        <p:nvPicPr>
          <p:cNvPr id="7" name="Imagen 6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42" y="1800164"/>
            <a:ext cx="2245160" cy="3343336"/>
          </a:xfrm>
          <a:prstGeom prst="rect">
            <a:avLst/>
          </a:prstGeom>
        </p:spPr>
      </p:pic>
      <p:pic>
        <p:nvPicPr>
          <p:cNvPr id="8" name="Imagen 7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37" y="2202323"/>
            <a:ext cx="3483725" cy="29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9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033;p88"/>
          <p:cNvGrpSpPr/>
          <p:nvPr/>
        </p:nvGrpSpPr>
        <p:grpSpPr>
          <a:xfrm>
            <a:off x="7528275" y="158374"/>
            <a:ext cx="1429821" cy="1174012"/>
            <a:chOff x="-10007225" y="-743125"/>
            <a:chExt cx="8006100" cy="6320750"/>
          </a:xfrm>
        </p:grpSpPr>
        <p:sp>
          <p:nvSpPr>
            <p:cNvPr id="7" name="Google Shape;6034;p88"/>
            <p:cNvSpPr/>
            <p:nvPr/>
          </p:nvSpPr>
          <p:spPr>
            <a:xfrm>
              <a:off x="-8984775" y="-743125"/>
              <a:ext cx="5960900" cy="5960875"/>
            </a:xfrm>
            <a:custGeom>
              <a:avLst/>
              <a:gdLst/>
              <a:ahLst/>
              <a:cxnLst/>
              <a:rect l="l" t="t" r="r" b="b"/>
              <a:pathLst>
                <a:path w="238436" h="238435" extrusionOk="0">
                  <a:moveTo>
                    <a:pt x="119218" y="1"/>
                  </a:moveTo>
                  <a:cubicBezTo>
                    <a:pt x="53377" y="1"/>
                    <a:pt x="1" y="53376"/>
                    <a:pt x="1" y="119218"/>
                  </a:cubicBezTo>
                  <a:cubicBezTo>
                    <a:pt x="1" y="185059"/>
                    <a:pt x="53377" y="238435"/>
                    <a:pt x="119218" y="238435"/>
                  </a:cubicBezTo>
                  <a:cubicBezTo>
                    <a:pt x="185060" y="238435"/>
                    <a:pt x="238435" y="185059"/>
                    <a:pt x="238435" y="119218"/>
                  </a:cubicBezTo>
                  <a:cubicBezTo>
                    <a:pt x="238435" y="53376"/>
                    <a:pt x="185060" y="1"/>
                    <a:pt x="119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35;p88"/>
            <p:cNvSpPr/>
            <p:nvPr/>
          </p:nvSpPr>
          <p:spPr>
            <a:xfrm>
              <a:off x="-4967225" y="464775"/>
              <a:ext cx="114425" cy="98350"/>
            </a:xfrm>
            <a:custGeom>
              <a:avLst/>
              <a:gdLst/>
              <a:ahLst/>
              <a:cxnLst/>
              <a:rect l="l" t="t" r="r" b="b"/>
              <a:pathLst>
                <a:path w="4577" h="3934" extrusionOk="0">
                  <a:moveTo>
                    <a:pt x="1840" y="1"/>
                  </a:moveTo>
                  <a:cubicBezTo>
                    <a:pt x="655" y="1"/>
                    <a:pt x="0" y="3437"/>
                    <a:pt x="1391" y="3846"/>
                  </a:cubicBezTo>
                  <a:cubicBezTo>
                    <a:pt x="1584" y="3905"/>
                    <a:pt x="1781" y="3933"/>
                    <a:pt x="1974" y="3933"/>
                  </a:cubicBezTo>
                  <a:cubicBezTo>
                    <a:pt x="3378" y="3933"/>
                    <a:pt x="4576" y="2434"/>
                    <a:pt x="2462" y="310"/>
                  </a:cubicBezTo>
                  <a:cubicBezTo>
                    <a:pt x="2245" y="94"/>
                    <a:pt x="2035" y="1"/>
                    <a:pt x="1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36;p88"/>
            <p:cNvSpPr/>
            <p:nvPr/>
          </p:nvSpPr>
          <p:spPr>
            <a:xfrm>
              <a:off x="-7323550" y="4612400"/>
              <a:ext cx="533125" cy="499700"/>
            </a:xfrm>
            <a:custGeom>
              <a:avLst/>
              <a:gdLst/>
              <a:ahLst/>
              <a:cxnLst/>
              <a:rect l="l" t="t" r="r" b="b"/>
              <a:pathLst>
                <a:path w="21325" h="19988" extrusionOk="0">
                  <a:moveTo>
                    <a:pt x="7713" y="0"/>
                  </a:moveTo>
                  <a:cubicBezTo>
                    <a:pt x="6004" y="0"/>
                    <a:pt x="4204" y="474"/>
                    <a:pt x="2941" y="1044"/>
                  </a:cubicBezTo>
                  <a:cubicBezTo>
                    <a:pt x="1" y="2390"/>
                    <a:pt x="525" y="8807"/>
                    <a:pt x="1429" y="12617"/>
                  </a:cubicBezTo>
                  <a:cubicBezTo>
                    <a:pt x="7740" y="15641"/>
                    <a:pt x="14360" y="18106"/>
                    <a:pt x="21218" y="19987"/>
                  </a:cubicBezTo>
                  <a:cubicBezTo>
                    <a:pt x="21325" y="19356"/>
                    <a:pt x="21170" y="18594"/>
                    <a:pt x="20622" y="17654"/>
                  </a:cubicBezTo>
                  <a:cubicBezTo>
                    <a:pt x="19110" y="15082"/>
                    <a:pt x="13395" y="8010"/>
                    <a:pt x="12586" y="3461"/>
                  </a:cubicBezTo>
                  <a:cubicBezTo>
                    <a:pt x="12129" y="851"/>
                    <a:pt x="10002" y="0"/>
                    <a:pt x="7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37;p88"/>
            <p:cNvSpPr/>
            <p:nvPr/>
          </p:nvSpPr>
          <p:spPr>
            <a:xfrm>
              <a:off x="-5649225" y="-596375"/>
              <a:ext cx="2481275" cy="2314775"/>
            </a:xfrm>
            <a:custGeom>
              <a:avLst/>
              <a:gdLst/>
              <a:ahLst/>
              <a:cxnLst/>
              <a:rect l="l" t="t" r="r" b="b"/>
              <a:pathLst>
                <a:path w="99251" h="92591" extrusionOk="0">
                  <a:moveTo>
                    <a:pt x="22825" y="1"/>
                  </a:moveTo>
                  <a:lnTo>
                    <a:pt x="22825" y="1"/>
                  </a:lnTo>
                  <a:cubicBezTo>
                    <a:pt x="20896" y="4989"/>
                    <a:pt x="20360" y="9811"/>
                    <a:pt x="24646" y="10073"/>
                  </a:cubicBezTo>
                  <a:cubicBezTo>
                    <a:pt x="28932" y="10335"/>
                    <a:pt x="31349" y="11419"/>
                    <a:pt x="30004" y="14633"/>
                  </a:cubicBezTo>
                  <a:cubicBezTo>
                    <a:pt x="28671" y="17848"/>
                    <a:pt x="26789" y="18384"/>
                    <a:pt x="23837" y="20253"/>
                  </a:cubicBezTo>
                  <a:cubicBezTo>
                    <a:pt x="21786" y="21565"/>
                    <a:pt x="19602" y="23265"/>
                    <a:pt x="18286" y="23265"/>
                  </a:cubicBezTo>
                  <a:cubicBezTo>
                    <a:pt x="17715" y="23265"/>
                    <a:pt x="17307" y="22945"/>
                    <a:pt x="17145" y="22134"/>
                  </a:cubicBezTo>
                  <a:cubicBezTo>
                    <a:pt x="16610" y="19455"/>
                    <a:pt x="13395" y="15169"/>
                    <a:pt x="12323" y="12216"/>
                  </a:cubicBezTo>
                  <a:cubicBezTo>
                    <a:pt x="11547" y="10087"/>
                    <a:pt x="11190" y="7952"/>
                    <a:pt x="10238" y="7952"/>
                  </a:cubicBezTo>
                  <a:cubicBezTo>
                    <a:pt x="9875" y="7952"/>
                    <a:pt x="9426" y="8262"/>
                    <a:pt x="8835" y="9002"/>
                  </a:cubicBezTo>
                  <a:cubicBezTo>
                    <a:pt x="6704" y="11681"/>
                    <a:pt x="4144" y="14098"/>
                    <a:pt x="2072" y="17038"/>
                  </a:cubicBezTo>
                  <a:cubicBezTo>
                    <a:pt x="0" y="19991"/>
                    <a:pt x="4287" y="20253"/>
                    <a:pt x="8299" y="21860"/>
                  </a:cubicBezTo>
                  <a:cubicBezTo>
                    <a:pt x="12323" y="23468"/>
                    <a:pt x="13133" y="26147"/>
                    <a:pt x="12061" y="28028"/>
                  </a:cubicBezTo>
                  <a:cubicBezTo>
                    <a:pt x="10978" y="29897"/>
                    <a:pt x="13800" y="30516"/>
                    <a:pt x="14728" y="32576"/>
                  </a:cubicBezTo>
                  <a:cubicBezTo>
                    <a:pt x="15383" y="34005"/>
                    <a:pt x="16883" y="36862"/>
                    <a:pt x="14728" y="38208"/>
                  </a:cubicBezTo>
                  <a:cubicBezTo>
                    <a:pt x="14415" y="38402"/>
                    <a:pt x="13999" y="38483"/>
                    <a:pt x="13511" y="38483"/>
                  </a:cubicBezTo>
                  <a:cubicBezTo>
                    <a:pt x="11142" y="38483"/>
                    <a:pt x="7064" y="36587"/>
                    <a:pt x="4702" y="36587"/>
                  </a:cubicBezTo>
                  <a:cubicBezTo>
                    <a:pt x="4214" y="36587"/>
                    <a:pt x="3800" y="36668"/>
                    <a:pt x="3489" y="36862"/>
                  </a:cubicBezTo>
                  <a:cubicBezTo>
                    <a:pt x="1334" y="38208"/>
                    <a:pt x="2953" y="46244"/>
                    <a:pt x="2143" y="47852"/>
                  </a:cubicBezTo>
                  <a:cubicBezTo>
                    <a:pt x="1334" y="49459"/>
                    <a:pt x="7585" y="49995"/>
                    <a:pt x="9013" y="51328"/>
                  </a:cubicBezTo>
                  <a:cubicBezTo>
                    <a:pt x="9263" y="51563"/>
                    <a:pt x="9633" y="51667"/>
                    <a:pt x="10080" y="51667"/>
                  </a:cubicBezTo>
                  <a:cubicBezTo>
                    <a:pt x="12194" y="51667"/>
                    <a:pt x="16045" y="49347"/>
                    <a:pt x="17145" y="47578"/>
                  </a:cubicBezTo>
                  <a:cubicBezTo>
                    <a:pt x="18479" y="45435"/>
                    <a:pt x="18217" y="43030"/>
                    <a:pt x="20896" y="40613"/>
                  </a:cubicBezTo>
                  <a:cubicBezTo>
                    <a:pt x="23575" y="38208"/>
                    <a:pt x="25992" y="39279"/>
                    <a:pt x="28135" y="38470"/>
                  </a:cubicBezTo>
                  <a:cubicBezTo>
                    <a:pt x="29613" y="37916"/>
                    <a:pt x="29041" y="37100"/>
                    <a:pt x="29262" y="37100"/>
                  </a:cubicBezTo>
                  <a:cubicBezTo>
                    <a:pt x="29360" y="37100"/>
                    <a:pt x="29613" y="37259"/>
                    <a:pt x="30266" y="37672"/>
                  </a:cubicBezTo>
                  <a:cubicBezTo>
                    <a:pt x="32421" y="39005"/>
                    <a:pt x="40982" y="44363"/>
                    <a:pt x="40458" y="45971"/>
                  </a:cubicBezTo>
                  <a:cubicBezTo>
                    <a:pt x="39922" y="47578"/>
                    <a:pt x="36171" y="46506"/>
                    <a:pt x="35898" y="48649"/>
                  </a:cubicBezTo>
                  <a:cubicBezTo>
                    <a:pt x="35643" y="50729"/>
                    <a:pt x="37654" y="51676"/>
                    <a:pt x="38992" y="51676"/>
                  </a:cubicBezTo>
                  <a:cubicBezTo>
                    <a:pt x="39032" y="51676"/>
                    <a:pt x="39073" y="51675"/>
                    <a:pt x="39112" y="51674"/>
                  </a:cubicBezTo>
                  <a:cubicBezTo>
                    <a:pt x="40458" y="51602"/>
                    <a:pt x="42601" y="48114"/>
                    <a:pt x="43934" y="47316"/>
                  </a:cubicBezTo>
                  <a:cubicBezTo>
                    <a:pt x="44075" y="47231"/>
                    <a:pt x="44231" y="47192"/>
                    <a:pt x="44400" y="47192"/>
                  </a:cubicBezTo>
                  <a:cubicBezTo>
                    <a:pt x="45846" y="47192"/>
                    <a:pt x="48295" y="50053"/>
                    <a:pt x="51173" y="51674"/>
                  </a:cubicBezTo>
                  <a:cubicBezTo>
                    <a:pt x="51526" y="51871"/>
                    <a:pt x="51853" y="51960"/>
                    <a:pt x="52158" y="51960"/>
                  </a:cubicBezTo>
                  <a:cubicBezTo>
                    <a:pt x="54630" y="51960"/>
                    <a:pt x="55636" y="46127"/>
                    <a:pt x="57067" y="45173"/>
                  </a:cubicBezTo>
                  <a:cubicBezTo>
                    <a:pt x="57712" y="44743"/>
                    <a:pt x="59994" y="44528"/>
                    <a:pt x="62513" y="44528"/>
                  </a:cubicBezTo>
                  <a:cubicBezTo>
                    <a:pt x="66275" y="44528"/>
                    <a:pt x="70567" y="45008"/>
                    <a:pt x="70723" y="45971"/>
                  </a:cubicBezTo>
                  <a:cubicBezTo>
                    <a:pt x="70997" y="47578"/>
                    <a:pt x="59746" y="45709"/>
                    <a:pt x="58400" y="49185"/>
                  </a:cubicBezTo>
                  <a:cubicBezTo>
                    <a:pt x="57067" y="52674"/>
                    <a:pt x="62687" y="53745"/>
                    <a:pt x="65639" y="55888"/>
                  </a:cubicBezTo>
                  <a:cubicBezTo>
                    <a:pt x="68580" y="58032"/>
                    <a:pt x="70473" y="65532"/>
                    <a:pt x="70735" y="70890"/>
                  </a:cubicBezTo>
                  <a:cubicBezTo>
                    <a:pt x="70997" y="76248"/>
                    <a:pt x="77153" y="92321"/>
                    <a:pt x="82511" y="92583"/>
                  </a:cubicBezTo>
                  <a:cubicBezTo>
                    <a:pt x="82606" y="92588"/>
                    <a:pt x="82703" y="92591"/>
                    <a:pt x="82800" y="92591"/>
                  </a:cubicBezTo>
                  <a:cubicBezTo>
                    <a:pt x="88143" y="92591"/>
                    <a:pt x="95624" y="85304"/>
                    <a:pt x="94572" y="82404"/>
                  </a:cubicBezTo>
                  <a:cubicBezTo>
                    <a:pt x="93500" y="79463"/>
                    <a:pt x="87071" y="80796"/>
                    <a:pt x="85201" y="76248"/>
                  </a:cubicBezTo>
                  <a:cubicBezTo>
                    <a:pt x="83320" y="71688"/>
                    <a:pt x="80367" y="67938"/>
                    <a:pt x="82249" y="67140"/>
                  </a:cubicBezTo>
                  <a:cubicBezTo>
                    <a:pt x="82307" y="67115"/>
                    <a:pt x="82367" y="67102"/>
                    <a:pt x="82430" y="67102"/>
                  </a:cubicBezTo>
                  <a:cubicBezTo>
                    <a:pt x="84194" y="67102"/>
                    <a:pt x="87576" y="76916"/>
                    <a:pt x="96568" y="76916"/>
                  </a:cubicBezTo>
                  <a:cubicBezTo>
                    <a:pt x="97412" y="76916"/>
                    <a:pt x="98305" y="76830"/>
                    <a:pt x="99251" y="76641"/>
                  </a:cubicBezTo>
                  <a:cubicBezTo>
                    <a:pt x="99239" y="76617"/>
                    <a:pt x="99239" y="76581"/>
                    <a:pt x="99227" y="76558"/>
                  </a:cubicBezTo>
                  <a:cubicBezTo>
                    <a:pt x="98989" y="75903"/>
                    <a:pt x="97441" y="71724"/>
                    <a:pt x="95512" y="66616"/>
                  </a:cubicBezTo>
                  <a:cubicBezTo>
                    <a:pt x="92012" y="58401"/>
                    <a:pt x="87606" y="50674"/>
                    <a:pt x="82439" y="43530"/>
                  </a:cubicBezTo>
                  <a:lnTo>
                    <a:pt x="82439" y="43530"/>
                  </a:lnTo>
                  <a:cubicBezTo>
                    <a:pt x="83201" y="44661"/>
                    <a:pt x="86237" y="54543"/>
                    <a:pt x="82249" y="54817"/>
                  </a:cubicBezTo>
                  <a:cubicBezTo>
                    <a:pt x="82196" y="54820"/>
                    <a:pt x="82144" y="54822"/>
                    <a:pt x="82093" y="54822"/>
                  </a:cubicBezTo>
                  <a:cubicBezTo>
                    <a:pt x="78204" y="54822"/>
                    <a:pt x="77427" y="45155"/>
                    <a:pt x="77427" y="43827"/>
                  </a:cubicBezTo>
                  <a:cubicBezTo>
                    <a:pt x="77427" y="42506"/>
                    <a:pt x="73569" y="32778"/>
                    <a:pt x="73498" y="32588"/>
                  </a:cubicBezTo>
                  <a:cubicBezTo>
                    <a:pt x="73343" y="32421"/>
                    <a:pt x="73176" y="32255"/>
                    <a:pt x="73021" y="32076"/>
                  </a:cubicBezTo>
                  <a:cubicBezTo>
                    <a:pt x="72509" y="31540"/>
                    <a:pt x="71616" y="30612"/>
                    <a:pt x="70461" y="29409"/>
                  </a:cubicBezTo>
                  <a:cubicBezTo>
                    <a:pt x="63723" y="22622"/>
                    <a:pt x="56186" y="16634"/>
                    <a:pt x="47994" y="11621"/>
                  </a:cubicBezTo>
                  <a:lnTo>
                    <a:pt x="47994" y="11621"/>
                  </a:lnTo>
                  <a:cubicBezTo>
                    <a:pt x="47518" y="12978"/>
                    <a:pt x="48363" y="15372"/>
                    <a:pt x="47423" y="16503"/>
                  </a:cubicBezTo>
                  <a:cubicBezTo>
                    <a:pt x="46121" y="18057"/>
                    <a:pt x="42325" y="21874"/>
                    <a:pt x="37950" y="21874"/>
                  </a:cubicBezTo>
                  <a:cubicBezTo>
                    <a:pt x="37803" y="21874"/>
                    <a:pt x="37654" y="21869"/>
                    <a:pt x="37505" y="21860"/>
                  </a:cubicBezTo>
                  <a:cubicBezTo>
                    <a:pt x="32957" y="21599"/>
                    <a:pt x="30814" y="19455"/>
                    <a:pt x="33493" y="17848"/>
                  </a:cubicBezTo>
                  <a:cubicBezTo>
                    <a:pt x="36160" y="16241"/>
                    <a:pt x="37707" y="17312"/>
                    <a:pt x="38850" y="12216"/>
                  </a:cubicBezTo>
                  <a:cubicBezTo>
                    <a:pt x="39886" y="7573"/>
                    <a:pt x="38779" y="6561"/>
                    <a:pt x="38577" y="6418"/>
                  </a:cubicBezTo>
                  <a:cubicBezTo>
                    <a:pt x="33516" y="3918"/>
                    <a:pt x="28254" y="1775"/>
                    <a:pt x="22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38;p88"/>
            <p:cNvSpPr/>
            <p:nvPr/>
          </p:nvSpPr>
          <p:spPr>
            <a:xfrm>
              <a:off x="-5890325" y="666875"/>
              <a:ext cx="2404475" cy="2952775"/>
            </a:xfrm>
            <a:custGeom>
              <a:avLst/>
              <a:gdLst/>
              <a:ahLst/>
              <a:cxnLst/>
              <a:rect l="l" t="t" r="r" b="b"/>
              <a:pathLst>
                <a:path w="96179" h="118111" extrusionOk="0">
                  <a:moveTo>
                    <a:pt x="37505" y="1"/>
                  </a:moveTo>
                  <a:cubicBezTo>
                    <a:pt x="34482" y="1"/>
                    <a:pt x="24022" y="2611"/>
                    <a:pt x="19021" y="2611"/>
                  </a:cubicBezTo>
                  <a:cubicBezTo>
                    <a:pt x="18251" y="2611"/>
                    <a:pt x="17609" y="2549"/>
                    <a:pt x="17145" y="2406"/>
                  </a:cubicBezTo>
                  <a:cubicBezTo>
                    <a:pt x="16859" y="2319"/>
                    <a:pt x="16548" y="2273"/>
                    <a:pt x="16222" y="2273"/>
                  </a:cubicBezTo>
                  <a:cubicBezTo>
                    <a:pt x="14270" y="2273"/>
                    <a:pt x="11803" y="3905"/>
                    <a:pt x="11180" y="8037"/>
                  </a:cubicBezTo>
                  <a:cubicBezTo>
                    <a:pt x="10442" y="12859"/>
                    <a:pt x="6430" y="13931"/>
                    <a:pt x="3751" y="17681"/>
                  </a:cubicBezTo>
                  <a:cubicBezTo>
                    <a:pt x="1072" y="21432"/>
                    <a:pt x="0" y="36719"/>
                    <a:pt x="1334" y="42065"/>
                  </a:cubicBezTo>
                  <a:cubicBezTo>
                    <a:pt x="2679" y="47411"/>
                    <a:pt x="10180" y="55722"/>
                    <a:pt x="15264" y="56531"/>
                  </a:cubicBezTo>
                  <a:cubicBezTo>
                    <a:pt x="17812" y="56930"/>
                    <a:pt x="21095" y="57130"/>
                    <a:pt x="24344" y="57130"/>
                  </a:cubicBezTo>
                  <a:cubicBezTo>
                    <a:pt x="27593" y="57130"/>
                    <a:pt x="30808" y="56930"/>
                    <a:pt x="33219" y="56531"/>
                  </a:cubicBezTo>
                  <a:cubicBezTo>
                    <a:pt x="33563" y="56474"/>
                    <a:pt x="33907" y="56446"/>
                    <a:pt x="34249" y="56446"/>
                  </a:cubicBezTo>
                  <a:cubicBezTo>
                    <a:pt x="38704" y="56446"/>
                    <a:pt x="42863" y="61151"/>
                    <a:pt x="42863" y="65640"/>
                  </a:cubicBezTo>
                  <a:cubicBezTo>
                    <a:pt x="42863" y="70462"/>
                    <a:pt x="48221" y="75546"/>
                    <a:pt x="47959" y="79832"/>
                  </a:cubicBezTo>
                  <a:cubicBezTo>
                    <a:pt x="47685" y="84118"/>
                    <a:pt x="44220" y="92964"/>
                    <a:pt x="47971" y="100465"/>
                  </a:cubicBezTo>
                  <a:cubicBezTo>
                    <a:pt x="51709" y="107966"/>
                    <a:pt x="57067" y="114931"/>
                    <a:pt x="57329" y="117336"/>
                  </a:cubicBezTo>
                  <a:cubicBezTo>
                    <a:pt x="57389" y="117863"/>
                    <a:pt x="57931" y="118110"/>
                    <a:pt x="58796" y="118110"/>
                  </a:cubicBezTo>
                  <a:cubicBezTo>
                    <a:pt x="61900" y="118110"/>
                    <a:pt x="69155" y="114933"/>
                    <a:pt x="73140" y="110109"/>
                  </a:cubicBezTo>
                  <a:cubicBezTo>
                    <a:pt x="78224" y="103942"/>
                    <a:pt x="78498" y="104478"/>
                    <a:pt x="80105" y="98048"/>
                  </a:cubicBezTo>
                  <a:cubicBezTo>
                    <a:pt x="81713" y="91619"/>
                    <a:pt x="85189" y="89214"/>
                    <a:pt x="85725" y="85725"/>
                  </a:cubicBezTo>
                  <a:cubicBezTo>
                    <a:pt x="86261" y="82249"/>
                    <a:pt x="86261" y="78498"/>
                    <a:pt x="85725" y="73403"/>
                  </a:cubicBezTo>
                  <a:cubicBezTo>
                    <a:pt x="85189" y="68319"/>
                    <a:pt x="95107" y="56531"/>
                    <a:pt x="95643" y="51971"/>
                  </a:cubicBezTo>
                  <a:cubicBezTo>
                    <a:pt x="96179" y="47411"/>
                    <a:pt x="90011" y="47411"/>
                    <a:pt x="87606" y="43935"/>
                  </a:cubicBezTo>
                  <a:cubicBezTo>
                    <a:pt x="85189" y="40446"/>
                    <a:pt x="76891" y="24373"/>
                    <a:pt x="76081" y="19289"/>
                  </a:cubicBezTo>
                  <a:cubicBezTo>
                    <a:pt x="75283" y="14193"/>
                    <a:pt x="65639" y="13121"/>
                    <a:pt x="62960" y="11514"/>
                  </a:cubicBezTo>
                  <a:cubicBezTo>
                    <a:pt x="62314" y="11126"/>
                    <a:pt x="61605" y="11004"/>
                    <a:pt x="60845" y="11004"/>
                  </a:cubicBezTo>
                  <a:cubicBezTo>
                    <a:pt x="59547" y="11004"/>
                    <a:pt x="58099" y="11361"/>
                    <a:pt x="56558" y="11361"/>
                  </a:cubicBezTo>
                  <a:cubicBezTo>
                    <a:pt x="55262" y="11361"/>
                    <a:pt x="53901" y="11109"/>
                    <a:pt x="52507" y="10180"/>
                  </a:cubicBezTo>
                  <a:cubicBezTo>
                    <a:pt x="48494" y="7502"/>
                    <a:pt x="40993" y="1"/>
                    <a:pt x="37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39;p88"/>
            <p:cNvSpPr/>
            <p:nvPr/>
          </p:nvSpPr>
          <p:spPr>
            <a:xfrm>
              <a:off x="-8214425" y="1790150"/>
              <a:ext cx="1654400" cy="2598875"/>
            </a:xfrm>
            <a:custGeom>
              <a:avLst/>
              <a:gdLst/>
              <a:ahLst/>
              <a:cxnLst/>
              <a:rect l="l" t="t" r="r" b="b"/>
              <a:pathLst>
                <a:path w="66176" h="103955" extrusionOk="0">
                  <a:moveTo>
                    <a:pt x="11855" y="1"/>
                  </a:moveTo>
                  <a:cubicBezTo>
                    <a:pt x="10872" y="1"/>
                    <a:pt x="9986" y="267"/>
                    <a:pt x="9216" y="873"/>
                  </a:cubicBezTo>
                  <a:cubicBezTo>
                    <a:pt x="6156" y="3290"/>
                    <a:pt x="3632" y="7350"/>
                    <a:pt x="4013" y="8874"/>
                  </a:cubicBezTo>
                  <a:cubicBezTo>
                    <a:pt x="4322" y="10076"/>
                    <a:pt x="5084" y="13994"/>
                    <a:pt x="2941" y="17887"/>
                  </a:cubicBezTo>
                  <a:cubicBezTo>
                    <a:pt x="798" y="21780"/>
                    <a:pt x="0" y="24995"/>
                    <a:pt x="2941" y="31424"/>
                  </a:cubicBezTo>
                  <a:cubicBezTo>
                    <a:pt x="5894" y="37854"/>
                    <a:pt x="10180" y="39997"/>
                    <a:pt x="13395" y="45890"/>
                  </a:cubicBezTo>
                  <a:cubicBezTo>
                    <a:pt x="16609" y="51784"/>
                    <a:pt x="16074" y="61154"/>
                    <a:pt x="16609" y="75084"/>
                  </a:cubicBezTo>
                  <a:cubicBezTo>
                    <a:pt x="17145" y="89015"/>
                    <a:pt x="21967" y="100004"/>
                    <a:pt x="30004" y="103219"/>
                  </a:cubicBezTo>
                  <a:cubicBezTo>
                    <a:pt x="31277" y="103728"/>
                    <a:pt x="32073" y="103955"/>
                    <a:pt x="32514" y="103955"/>
                  </a:cubicBezTo>
                  <a:cubicBezTo>
                    <a:pt x="34859" y="103955"/>
                    <a:pt x="27189" y="97548"/>
                    <a:pt x="27861" y="93039"/>
                  </a:cubicBezTo>
                  <a:cubicBezTo>
                    <a:pt x="28659" y="87681"/>
                    <a:pt x="28397" y="84728"/>
                    <a:pt x="31349" y="80716"/>
                  </a:cubicBezTo>
                  <a:cubicBezTo>
                    <a:pt x="34290" y="76692"/>
                    <a:pt x="36088" y="78299"/>
                    <a:pt x="39743" y="71072"/>
                  </a:cubicBezTo>
                  <a:cubicBezTo>
                    <a:pt x="43399" y="63833"/>
                    <a:pt x="42327" y="61428"/>
                    <a:pt x="46613" y="59011"/>
                  </a:cubicBezTo>
                  <a:cubicBezTo>
                    <a:pt x="50899" y="56606"/>
                    <a:pt x="57067" y="59285"/>
                    <a:pt x="58400" y="50974"/>
                  </a:cubicBezTo>
                  <a:cubicBezTo>
                    <a:pt x="59746" y="42676"/>
                    <a:pt x="54388" y="45081"/>
                    <a:pt x="60282" y="37580"/>
                  </a:cubicBezTo>
                  <a:cubicBezTo>
                    <a:pt x="66175" y="30079"/>
                    <a:pt x="60008" y="28745"/>
                    <a:pt x="54924" y="25793"/>
                  </a:cubicBezTo>
                  <a:cubicBezTo>
                    <a:pt x="49828" y="22852"/>
                    <a:pt x="44744" y="22578"/>
                    <a:pt x="42327" y="19637"/>
                  </a:cubicBezTo>
                  <a:cubicBezTo>
                    <a:pt x="39922" y="16684"/>
                    <a:pt x="40184" y="17494"/>
                    <a:pt x="35898" y="12934"/>
                  </a:cubicBezTo>
                  <a:cubicBezTo>
                    <a:pt x="31611" y="8374"/>
                    <a:pt x="28397" y="8921"/>
                    <a:pt x="22765" y="5159"/>
                  </a:cubicBezTo>
                  <a:cubicBezTo>
                    <a:pt x="18561" y="2353"/>
                    <a:pt x="14776" y="1"/>
                    <a:pt x="118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40;p88"/>
            <p:cNvSpPr/>
            <p:nvPr/>
          </p:nvSpPr>
          <p:spPr>
            <a:xfrm>
              <a:off x="-8826123" y="-277798"/>
              <a:ext cx="1625177" cy="2289776"/>
            </a:xfrm>
            <a:custGeom>
              <a:avLst/>
              <a:gdLst/>
              <a:ahLst/>
              <a:cxnLst/>
              <a:rect l="l" t="t" r="r" b="b"/>
              <a:pathLst>
                <a:path w="65007" h="91591" extrusionOk="0">
                  <a:moveTo>
                    <a:pt x="54955" y="0"/>
                  </a:moveTo>
                  <a:cubicBezTo>
                    <a:pt x="53811" y="0"/>
                    <a:pt x="50981" y="4061"/>
                    <a:pt x="48590" y="4295"/>
                  </a:cubicBezTo>
                  <a:cubicBezTo>
                    <a:pt x="48501" y="4305"/>
                    <a:pt x="48416" y="4309"/>
                    <a:pt x="48336" y="4309"/>
                  </a:cubicBezTo>
                  <a:cubicBezTo>
                    <a:pt x="46063" y="4309"/>
                    <a:pt x="47877" y="648"/>
                    <a:pt x="48590" y="188"/>
                  </a:cubicBezTo>
                  <a:lnTo>
                    <a:pt x="48590" y="188"/>
                  </a:lnTo>
                  <a:cubicBezTo>
                    <a:pt x="45780" y="1986"/>
                    <a:pt x="43066" y="3903"/>
                    <a:pt x="40423" y="5927"/>
                  </a:cubicBezTo>
                  <a:cubicBezTo>
                    <a:pt x="41375" y="10225"/>
                    <a:pt x="37053" y="12332"/>
                    <a:pt x="35720" y="14213"/>
                  </a:cubicBezTo>
                  <a:cubicBezTo>
                    <a:pt x="34374" y="16083"/>
                    <a:pt x="35982" y="20905"/>
                    <a:pt x="34648" y="21178"/>
                  </a:cubicBezTo>
                  <a:cubicBezTo>
                    <a:pt x="34618" y="21184"/>
                    <a:pt x="34587" y="21187"/>
                    <a:pt x="34557" y="21187"/>
                  </a:cubicBezTo>
                  <a:cubicBezTo>
                    <a:pt x="33243" y="21187"/>
                    <a:pt x="31965" y="15762"/>
                    <a:pt x="31791" y="13213"/>
                  </a:cubicBezTo>
                  <a:cubicBezTo>
                    <a:pt x="17479" y="26501"/>
                    <a:pt x="6430" y="43253"/>
                    <a:pt x="1" y="62136"/>
                  </a:cubicBezTo>
                  <a:cubicBezTo>
                    <a:pt x="2061" y="67196"/>
                    <a:pt x="3299" y="71542"/>
                    <a:pt x="4109" y="76364"/>
                  </a:cubicBezTo>
                  <a:cubicBezTo>
                    <a:pt x="4906" y="81186"/>
                    <a:pt x="12407" y="78507"/>
                    <a:pt x="14824" y="82257"/>
                  </a:cubicBezTo>
                  <a:cubicBezTo>
                    <a:pt x="17229" y="86008"/>
                    <a:pt x="21789" y="89223"/>
                    <a:pt x="24730" y="91092"/>
                  </a:cubicBezTo>
                  <a:cubicBezTo>
                    <a:pt x="25268" y="91434"/>
                    <a:pt x="25609" y="91590"/>
                    <a:pt x="25798" y="91590"/>
                  </a:cubicBezTo>
                  <a:cubicBezTo>
                    <a:pt x="26644" y="91590"/>
                    <a:pt x="24390" y="88442"/>
                    <a:pt x="22861" y="84936"/>
                  </a:cubicBezTo>
                  <a:cubicBezTo>
                    <a:pt x="20980" y="80650"/>
                    <a:pt x="18575" y="75828"/>
                    <a:pt x="19110" y="72732"/>
                  </a:cubicBezTo>
                  <a:cubicBezTo>
                    <a:pt x="19444" y="70807"/>
                    <a:pt x="18326" y="69674"/>
                    <a:pt x="16918" y="69674"/>
                  </a:cubicBezTo>
                  <a:cubicBezTo>
                    <a:pt x="16062" y="69674"/>
                    <a:pt x="15099" y="70092"/>
                    <a:pt x="14288" y="71006"/>
                  </a:cubicBezTo>
                  <a:cubicBezTo>
                    <a:pt x="13365" y="72042"/>
                    <a:pt x="12590" y="72731"/>
                    <a:pt x="11921" y="72731"/>
                  </a:cubicBezTo>
                  <a:cubicBezTo>
                    <a:pt x="11037" y="72731"/>
                    <a:pt x="10338" y="71527"/>
                    <a:pt x="9728" y="68327"/>
                  </a:cubicBezTo>
                  <a:cubicBezTo>
                    <a:pt x="8657" y="62695"/>
                    <a:pt x="14824" y="61898"/>
                    <a:pt x="18039" y="60552"/>
                  </a:cubicBezTo>
                  <a:cubicBezTo>
                    <a:pt x="18687" y="60284"/>
                    <a:pt x="19269" y="60167"/>
                    <a:pt x="19804" y="60167"/>
                  </a:cubicBezTo>
                  <a:cubicBezTo>
                    <a:pt x="21923" y="60167"/>
                    <a:pt x="23293" y="62003"/>
                    <a:pt x="25004" y="63505"/>
                  </a:cubicBezTo>
                  <a:cubicBezTo>
                    <a:pt x="25417" y="63865"/>
                    <a:pt x="25740" y="64037"/>
                    <a:pt x="25996" y="64037"/>
                  </a:cubicBezTo>
                  <a:cubicBezTo>
                    <a:pt x="27072" y="64037"/>
                    <a:pt x="26976" y="61024"/>
                    <a:pt x="27409" y="56266"/>
                  </a:cubicBezTo>
                  <a:cubicBezTo>
                    <a:pt x="27945" y="50373"/>
                    <a:pt x="37327" y="39121"/>
                    <a:pt x="40280" y="33632"/>
                  </a:cubicBezTo>
                  <a:cubicBezTo>
                    <a:pt x="43221" y="28156"/>
                    <a:pt x="46435" y="26262"/>
                    <a:pt x="47233" y="23322"/>
                  </a:cubicBezTo>
                  <a:cubicBezTo>
                    <a:pt x="47569" y="22077"/>
                    <a:pt x="48908" y="21596"/>
                    <a:pt x="50746" y="21596"/>
                  </a:cubicBezTo>
                  <a:cubicBezTo>
                    <a:pt x="53268" y="21596"/>
                    <a:pt x="56730" y="22502"/>
                    <a:pt x="59830" y="23584"/>
                  </a:cubicBezTo>
                  <a:cubicBezTo>
                    <a:pt x="60889" y="23955"/>
                    <a:pt x="61728" y="24117"/>
                    <a:pt x="62376" y="24117"/>
                  </a:cubicBezTo>
                  <a:cubicBezTo>
                    <a:pt x="65006" y="24117"/>
                    <a:pt x="64490" y="21447"/>
                    <a:pt x="62771" y="19297"/>
                  </a:cubicBezTo>
                  <a:cubicBezTo>
                    <a:pt x="60628" y="16618"/>
                    <a:pt x="58758" y="15821"/>
                    <a:pt x="60901" y="13939"/>
                  </a:cubicBezTo>
                  <a:cubicBezTo>
                    <a:pt x="63044" y="12070"/>
                    <a:pt x="60366" y="10463"/>
                    <a:pt x="58222" y="7772"/>
                  </a:cubicBezTo>
                  <a:cubicBezTo>
                    <a:pt x="56079" y="5105"/>
                    <a:pt x="56079" y="1355"/>
                    <a:pt x="55282" y="176"/>
                  </a:cubicBezTo>
                  <a:cubicBezTo>
                    <a:pt x="55198" y="55"/>
                    <a:pt x="55088" y="0"/>
                    <a:pt x="54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41;p88"/>
            <p:cNvSpPr/>
            <p:nvPr/>
          </p:nvSpPr>
          <p:spPr>
            <a:xfrm>
              <a:off x="-7055650" y="-674350"/>
              <a:ext cx="412275" cy="360550"/>
            </a:xfrm>
            <a:custGeom>
              <a:avLst/>
              <a:gdLst/>
              <a:ahLst/>
              <a:cxnLst/>
              <a:rect l="l" t="t" r="r" b="b"/>
              <a:pathLst>
                <a:path w="16491" h="14422" extrusionOk="0">
                  <a:moveTo>
                    <a:pt x="16490" y="0"/>
                  </a:moveTo>
                  <a:lnTo>
                    <a:pt x="16490" y="0"/>
                  </a:lnTo>
                  <a:cubicBezTo>
                    <a:pt x="10835" y="1238"/>
                    <a:pt x="5322" y="2881"/>
                    <a:pt x="0" y="4882"/>
                  </a:cubicBezTo>
                  <a:cubicBezTo>
                    <a:pt x="1608" y="6763"/>
                    <a:pt x="2941" y="7834"/>
                    <a:pt x="4822" y="11049"/>
                  </a:cubicBezTo>
                  <a:cubicBezTo>
                    <a:pt x="5878" y="12864"/>
                    <a:pt x="7450" y="14421"/>
                    <a:pt x="8955" y="14421"/>
                  </a:cubicBezTo>
                  <a:cubicBezTo>
                    <a:pt x="10115" y="14421"/>
                    <a:pt x="11236" y="13496"/>
                    <a:pt x="12049" y="11049"/>
                  </a:cubicBezTo>
                  <a:cubicBezTo>
                    <a:pt x="13919" y="5453"/>
                    <a:pt x="16467" y="60"/>
                    <a:pt x="16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2;p88"/>
            <p:cNvSpPr/>
            <p:nvPr/>
          </p:nvSpPr>
          <p:spPr>
            <a:xfrm>
              <a:off x="-3914500" y="2667325"/>
              <a:ext cx="390300" cy="705600"/>
            </a:xfrm>
            <a:custGeom>
              <a:avLst/>
              <a:gdLst/>
              <a:ahLst/>
              <a:cxnLst/>
              <a:rect l="l" t="t" r="r" b="b"/>
              <a:pathLst>
                <a:path w="15612" h="28224" extrusionOk="0">
                  <a:moveTo>
                    <a:pt x="14768" y="0"/>
                  </a:moveTo>
                  <a:cubicBezTo>
                    <a:pt x="14585" y="0"/>
                    <a:pt x="14314" y="192"/>
                    <a:pt x="13931" y="624"/>
                  </a:cubicBezTo>
                  <a:cubicBezTo>
                    <a:pt x="11788" y="3029"/>
                    <a:pt x="6692" y="7589"/>
                    <a:pt x="6692" y="11065"/>
                  </a:cubicBezTo>
                  <a:lnTo>
                    <a:pt x="6692" y="14554"/>
                  </a:lnTo>
                  <a:cubicBezTo>
                    <a:pt x="4549" y="18566"/>
                    <a:pt x="1" y="23662"/>
                    <a:pt x="1072" y="26341"/>
                  </a:cubicBezTo>
                  <a:cubicBezTo>
                    <a:pt x="1542" y="27514"/>
                    <a:pt x="2061" y="28224"/>
                    <a:pt x="2767" y="28224"/>
                  </a:cubicBezTo>
                  <a:cubicBezTo>
                    <a:pt x="3673" y="28224"/>
                    <a:pt x="4885" y="27055"/>
                    <a:pt x="6692" y="24198"/>
                  </a:cubicBezTo>
                  <a:cubicBezTo>
                    <a:pt x="9907" y="19102"/>
                    <a:pt x="13122" y="11875"/>
                    <a:pt x="13931" y="7589"/>
                  </a:cubicBezTo>
                  <a:cubicBezTo>
                    <a:pt x="14587" y="4068"/>
                    <a:pt x="15611" y="0"/>
                    <a:pt x="1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43;p88"/>
            <p:cNvSpPr/>
            <p:nvPr/>
          </p:nvSpPr>
          <p:spPr>
            <a:xfrm>
              <a:off x="-6000475" y="4933325"/>
              <a:ext cx="1227875" cy="284425"/>
            </a:xfrm>
            <a:custGeom>
              <a:avLst/>
              <a:gdLst/>
              <a:ahLst/>
              <a:cxnLst/>
              <a:rect l="l" t="t" r="r" b="b"/>
              <a:pathLst>
                <a:path w="49115" h="11377" extrusionOk="0">
                  <a:moveTo>
                    <a:pt x="45832" y="1"/>
                  </a:moveTo>
                  <a:cubicBezTo>
                    <a:pt x="42318" y="1"/>
                    <a:pt x="38332" y="1976"/>
                    <a:pt x="33886" y="2209"/>
                  </a:cubicBezTo>
                  <a:cubicBezTo>
                    <a:pt x="27731" y="2531"/>
                    <a:pt x="19956" y="2697"/>
                    <a:pt x="13526" y="5912"/>
                  </a:cubicBezTo>
                  <a:cubicBezTo>
                    <a:pt x="7097" y="9127"/>
                    <a:pt x="6835" y="8853"/>
                    <a:pt x="942" y="10996"/>
                  </a:cubicBezTo>
                  <a:cubicBezTo>
                    <a:pt x="596" y="11127"/>
                    <a:pt x="287" y="11246"/>
                    <a:pt x="1" y="11377"/>
                  </a:cubicBezTo>
                  <a:cubicBezTo>
                    <a:pt x="17503" y="11353"/>
                    <a:pt x="34136" y="7555"/>
                    <a:pt x="49114" y="757"/>
                  </a:cubicBezTo>
                  <a:cubicBezTo>
                    <a:pt x="48070" y="210"/>
                    <a:pt x="46976" y="1"/>
                    <a:pt x="458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44;p88"/>
            <p:cNvSpPr/>
            <p:nvPr/>
          </p:nvSpPr>
          <p:spPr>
            <a:xfrm>
              <a:off x="-8560300" y="409600"/>
              <a:ext cx="1719275" cy="2347750"/>
            </a:xfrm>
            <a:custGeom>
              <a:avLst/>
              <a:gdLst/>
              <a:ahLst/>
              <a:cxnLst/>
              <a:rect l="l" t="t" r="r" b="b"/>
              <a:pathLst>
                <a:path w="68771" h="93910" extrusionOk="0">
                  <a:moveTo>
                    <a:pt x="21554" y="1"/>
                  </a:moveTo>
                  <a:cubicBezTo>
                    <a:pt x="18135" y="1"/>
                    <a:pt x="14648" y="1255"/>
                    <a:pt x="14085" y="2303"/>
                  </a:cubicBezTo>
                  <a:cubicBezTo>
                    <a:pt x="13145" y="4077"/>
                    <a:pt x="10775" y="12125"/>
                    <a:pt x="10775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53" y="38283"/>
                    <a:pt x="21539" y="56559"/>
                    <a:pt x="21539" y="56559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19" y="58643"/>
                  </a:lnTo>
                  <a:cubicBezTo>
                    <a:pt x="61782" y="57809"/>
                    <a:pt x="66520" y="44082"/>
                    <a:pt x="67580" y="39938"/>
                  </a:cubicBezTo>
                  <a:cubicBezTo>
                    <a:pt x="68652" y="35807"/>
                    <a:pt x="68771" y="17102"/>
                    <a:pt x="66044" y="11899"/>
                  </a:cubicBezTo>
                  <a:cubicBezTo>
                    <a:pt x="63978" y="7947"/>
                    <a:pt x="58589" y="7469"/>
                    <a:pt x="56100" y="7469"/>
                  </a:cubicBezTo>
                  <a:cubicBezTo>
                    <a:pt x="55304" y="7469"/>
                    <a:pt x="54805" y="7517"/>
                    <a:pt x="54805" y="7517"/>
                  </a:cubicBezTo>
                  <a:cubicBezTo>
                    <a:pt x="51344" y="3871"/>
                    <a:pt x="48078" y="2999"/>
                    <a:pt x="45746" y="2999"/>
                  </a:cubicBezTo>
                  <a:cubicBezTo>
                    <a:pt x="43609" y="2999"/>
                    <a:pt x="42255" y="3731"/>
                    <a:pt x="42255" y="3731"/>
                  </a:cubicBezTo>
                  <a:cubicBezTo>
                    <a:pt x="39753" y="1419"/>
                    <a:pt x="36911" y="723"/>
                    <a:pt x="34399" y="723"/>
                  </a:cubicBezTo>
                  <a:cubicBezTo>
                    <a:pt x="30613" y="723"/>
                    <a:pt x="27575" y="2303"/>
                    <a:pt x="27575" y="2303"/>
                  </a:cubicBezTo>
                  <a:cubicBezTo>
                    <a:pt x="26268" y="605"/>
                    <a:pt x="23927" y="1"/>
                    <a:pt x="21554" y="1"/>
                  </a:cubicBezTo>
                  <a:close/>
                </a:path>
              </a:pathLst>
            </a:custGeom>
            <a:solidFill>
              <a:srgbClr val="F8A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45;p88"/>
            <p:cNvSpPr/>
            <p:nvPr/>
          </p:nvSpPr>
          <p:spPr>
            <a:xfrm>
              <a:off x="-8296550" y="4705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2" y="1"/>
                  </a:moveTo>
                  <a:cubicBezTo>
                    <a:pt x="18547" y="1"/>
                    <a:pt x="18252" y="191"/>
                    <a:pt x="18252" y="572"/>
                  </a:cubicBezTo>
                  <a:lnTo>
                    <a:pt x="18252" y="11050"/>
                  </a:lnTo>
                  <a:cubicBezTo>
                    <a:pt x="16716" y="10859"/>
                    <a:pt x="15157" y="10752"/>
                    <a:pt x="13645" y="10633"/>
                  </a:cubicBezTo>
                  <a:cubicBezTo>
                    <a:pt x="11692" y="10466"/>
                    <a:pt x="9751" y="10324"/>
                    <a:pt x="7799" y="10193"/>
                  </a:cubicBezTo>
                  <a:cubicBezTo>
                    <a:pt x="7334" y="8549"/>
                    <a:pt x="6858" y="6906"/>
                    <a:pt x="6394" y="5263"/>
                  </a:cubicBezTo>
                  <a:cubicBezTo>
                    <a:pt x="6309" y="4975"/>
                    <a:pt x="6078" y="4850"/>
                    <a:pt x="5843" y="4850"/>
                  </a:cubicBezTo>
                  <a:cubicBezTo>
                    <a:pt x="5486" y="4850"/>
                    <a:pt x="5121" y="5139"/>
                    <a:pt x="5251" y="5585"/>
                  </a:cubicBezTo>
                  <a:cubicBezTo>
                    <a:pt x="5679" y="7097"/>
                    <a:pt x="6108" y="8609"/>
                    <a:pt x="6549" y="10121"/>
                  </a:cubicBezTo>
                  <a:cubicBezTo>
                    <a:pt x="4632" y="10002"/>
                    <a:pt x="2715" y="9895"/>
                    <a:pt x="798" y="9800"/>
                  </a:cubicBezTo>
                  <a:cubicBezTo>
                    <a:pt x="786" y="9799"/>
                    <a:pt x="774" y="9799"/>
                    <a:pt x="763" y="9799"/>
                  </a:cubicBezTo>
                  <a:cubicBezTo>
                    <a:pt x="0" y="9799"/>
                    <a:pt x="12" y="10943"/>
                    <a:pt x="798" y="10990"/>
                  </a:cubicBezTo>
                  <a:cubicBezTo>
                    <a:pt x="3715" y="11121"/>
                    <a:pt x="6620" y="11300"/>
                    <a:pt x="9525" y="11502"/>
                  </a:cubicBezTo>
                  <a:cubicBezTo>
                    <a:pt x="12466" y="11705"/>
                    <a:pt x="15609" y="11764"/>
                    <a:pt x="18598" y="12240"/>
                  </a:cubicBezTo>
                  <a:cubicBezTo>
                    <a:pt x="18681" y="12276"/>
                    <a:pt x="18776" y="12288"/>
                    <a:pt x="18871" y="12288"/>
                  </a:cubicBezTo>
                  <a:cubicBezTo>
                    <a:pt x="19645" y="12419"/>
                    <a:pt x="20407" y="12562"/>
                    <a:pt x="21157" y="12764"/>
                  </a:cubicBezTo>
                  <a:cubicBezTo>
                    <a:pt x="22110" y="13014"/>
                    <a:pt x="21908" y="14872"/>
                    <a:pt x="21884" y="15574"/>
                  </a:cubicBezTo>
                  <a:cubicBezTo>
                    <a:pt x="21800" y="17753"/>
                    <a:pt x="20860" y="19884"/>
                    <a:pt x="19407" y="21563"/>
                  </a:cubicBezTo>
                  <a:cubicBezTo>
                    <a:pt x="17584" y="23682"/>
                    <a:pt x="14277" y="25066"/>
                    <a:pt x="11172" y="25066"/>
                  </a:cubicBezTo>
                  <a:cubicBezTo>
                    <a:pt x="8904" y="25066"/>
                    <a:pt x="6743" y="24328"/>
                    <a:pt x="5346" y="22599"/>
                  </a:cubicBezTo>
                  <a:cubicBezTo>
                    <a:pt x="5205" y="22423"/>
                    <a:pt x="5011" y="22350"/>
                    <a:pt x="4819" y="22350"/>
                  </a:cubicBezTo>
                  <a:cubicBezTo>
                    <a:pt x="4362" y="22350"/>
                    <a:pt x="3922" y="22766"/>
                    <a:pt x="4274" y="23194"/>
                  </a:cubicBezTo>
                  <a:cubicBezTo>
                    <a:pt x="5986" y="25320"/>
                    <a:pt x="8522" y="26198"/>
                    <a:pt x="11147" y="26198"/>
                  </a:cubicBezTo>
                  <a:cubicBezTo>
                    <a:pt x="13579" y="26198"/>
                    <a:pt x="16087" y="25444"/>
                    <a:pt x="18086" y="24230"/>
                  </a:cubicBezTo>
                  <a:cubicBezTo>
                    <a:pt x="19995" y="26588"/>
                    <a:pt x="22395" y="27771"/>
                    <a:pt x="25037" y="27771"/>
                  </a:cubicBezTo>
                  <a:cubicBezTo>
                    <a:pt x="26383" y="27771"/>
                    <a:pt x="27791" y="27464"/>
                    <a:pt x="29230" y="26849"/>
                  </a:cubicBezTo>
                  <a:cubicBezTo>
                    <a:pt x="29516" y="26730"/>
                    <a:pt x="30016" y="26540"/>
                    <a:pt x="30409" y="26290"/>
                  </a:cubicBezTo>
                  <a:cubicBezTo>
                    <a:pt x="32240" y="27882"/>
                    <a:pt x="34366" y="29004"/>
                    <a:pt x="36544" y="29004"/>
                  </a:cubicBezTo>
                  <a:cubicBezTo>
                    <a:pt x="37835" y="29004"/>
                    <a:pt x="39145" y="28609"/>
                    <a:pt x="40422" y="27683"/>
                  </a:cubicBezTo>
                  <a:cubicBezTo>
                    <a:pt x="40791" y="27421"/>
                    <a:pt x="41065" y="27159"/>
                    <a:pt x="41291" y="26897"/>
                  </a:cubicBezTo>
                  <a:cubicBezTo>
                    <a:pt x="42255" y="27957"/>
                    <a:pt x="43625" y="28600"/>
                    <a:pt x="45006" y="28885"/>
                  </a:cubicBezTo>
                  <a:cubicBezTo>
                    <a:pt x="45433" y="28971"/>
                    <a:pt x="45996" y="29026"/>
                    <a:pt x="46605" y="29026"/>
                  </a:cubicBezTo>
                  <a:cubicBezTo>
                    <a:pt x="48354" y="29026"/>
                    <a:pt x="50487" y="28578"/>
                    <a:pt x="50911" y="27147"/>
                  </a:cubicBezTo>
                  <a:cubicBezTo>
                    <a:pt x="52126" y="23063"/>
                    <a:pt x="53340" y="18979"/>
                    <a:pt x="54566" y="14884"/>
                  </a:cubicBezTo>
                  <a:cubicBezTo>
                    <a:pt x="54696" y="14446"/>
                    <a:pt x="54331" y="14155"/>
                    <a:pt x="53975" y="14155"/>
                  </a:cubicBezTo>
                  <a:cubicBezTo>
                    <a:pt x="53740" y="14155"/>
                    <a:pt x="53509" y="14281"/>
                    <a:pt x="53423" y="14574"/>
                  </a:cubicBezTo>
                  <a:cubicBezTo>
                    <a:pt x="52435" y="17884"/>
                    <a:pt x="51447" y="21206"/>
                    <a:pt x="50459" y="24516"/>
                  </a:cubicBezTo>
                  <a:cubicBezTo>
                    <a:pt x="50256" y="25230"/>
                    <a:pt x="50042" y="25933"/>
                    <a:pt x="49840" y="26635"/>
                  </a:cubicBezTo>
                  <a:cubicBezTo>
                    <a:pt x="49554" y="27588"/>
                    <a:pt x="48947" y="27349"/>
                    <a:pt x="47899" y="27623"/>
                  </a:cubicBezTo>
                  <a:cubicBezTo>
                    <a:pt x="47409" y="27752"/>
                    <a:pt x="46881" y="27818"/>
                    <a:pt x="46345" y="27818"/>
                  </a:cubicBezTo>
                  <a:cubicBezTo>
                    <a:pt x="44654" y="27818"/>
                    <a:pt x="42874" y="27167"/>
                    <a:pt x="41898" y="25802"/>
                  </a:cubicBezTo>
                  <a:cubicBezTo>
                    <a:pt x="42124" y="25147"/>
                    <a:pt x="42184" y="24409"/>
                    <a:pt x="42339" y="23456"/>
                  </a:cubicBezTo>
                  <a:cubicBezTo>
                    <a:pt x="42946" y="19706"/>
                    <a:pt x="43565" y="15967"/>
                    <a:pt x="44172" y="12229"/>
                  </a:cubicBezTo>
                  <a:cubicBezTo>
                    <a:pt x="44351" y="11121"/>
                    <a:pt x="44529" y="10026"/>
                    <a:pt x="44708" y="8919"/>
                  </a:cubicBezTo>
                  <a:cubicBezTo>
                    <a:pt x="44827" y="8204"/>
                    <a:pt x="46053" y="6859"/>
                    <a:pt x="46565" y="6073"/>
                  </a:cubicBezTo>
                  <a:cubicBezTo>
                    <a:pt x="46865" y="5632"/>
                    <a:pt x="46455" y="5209"/>
                    <a:pt x="46039" y="5209"/>
                  </a:cubicBezTo>
                  <a:cubicBezTo>
                    <a:pt x="45860" y="5209"/>
                    <a:pt x="45679" y="5288"/>
                    <a:pt x="45553" y="5478"/>
                  </a:cubicBezTo>
                  <a:cubicBezTo>
                    <a:pt x="44494" y="7061"/>
                    <a:pt x="43648" y="8097"/>
                    <a:pt x="43363" y="9931"/>
                  </a:cubicBezTo>
                  <a:cubicBezTo>
                    <a:pt x="42863" y="12955"/>
                    <a:pt x="42363" y="15979"/>
                    <a:pt x="41874" y="19015"/>
                  </a:cubicBezTo>
                  <a:cubicBezTo>
                    <a:pt x="41505" y="21277"/>
                    <a:pt x="41136" y="23528"/>
                    <a:pt x="40767" y="25790"/>
                  </a:cubicBezTo>
                  <a:cubicBezTo>
                    <a:pt x="40774" y="25744"/>
                    <a:pt x="40777" y="25723"/>
                    <a:pt x="40771" y="25723"/>
                  </a:cubicBezTo>
                  <a:lnTo>
                    <a:pt x="40771" y="25723"/>
                  </a:lnTo>
                  <a:cubicBezTo>
                    <a:pt x="40758" y="25723"/>
                    <a:pt x="40697" y="25843"/>
                    <a:pt x="40529" y="26028"/>
                  </a:cubicBezTo>
                  <a:cubicBezTo>
                    <a:pt x="40065" y="26516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4" y="23349"/>
                    <a:pt x="31266" y="22385"/>
                  </a:cubicBezTo>
                  <a:cubicBezTo>
                    <a:pt x="31599" y="18146"/>
                    <a:pt x="31921" y="13919"/>
                    <a:pt x="32242" y="9681"/>
                  </a:cubicBezTo>
                  <a:cubicBezTo>
                    <a:pt x="32349" y="8335"/>
                    <a:pt x="32445" y="6990"/>
                    <a:pt x="32552" y="5644"/>
                  </a:cubicBezTo>
                  <a:cubicBezTo>
                    <a:pt x="32564" y="5406"/>
                    <a:pt x="32576" y="5537"/>
                    <a:pt x="32885" y="4835"/>
                  </a:cubicBezTo>
                  <a:cubicBezTo>
                    <a:pt x="33266" y="3989"/>
                    <a:pt x="33647" y="3132"/>
                    <a:pt x="34028" y="2287"/>
                  </a:cubicBezTo>
                  <a:cubicBezTo>
                    <a:pt x="34240" y="1813"/>
                    <a:pt x="33826" y="1384"/>
                    <a:pt x="33444" y="1384"/>
                  </a:cubicBezTo>
                  <a:cubicBezTo>
                    <a:pt x="33269" y="1384"/>
                    <a:pt x="33101" y="1475"/>
                    <a:pt x="33004" y="1691"/>
                  </a:cubicBezTo>
                  <a:cubicBezTo>
                    <a:pt x="32171" y="3561"/>
                    <a:pt x="31421" y="4990"/>
                    <a:pt x="31266" y="7002"/>
                  </a:cubicBezTo>
                  <a:cubicBezTo>
                    <a:pt x="30992" y="10609"/>
                    <a:pt x="30706" y="14205"/>
                    <a:pt x="30432" y="17813"/>
                  </a:cubicBezTo>
                  <a:cubicBezTo>
                    <a:pt x="30254" y="20253"/>
                    <a:pt x="30063" y="22694"/>
                    <a:pt x="29873" y="25135"/>
                  </a:cubicBezTo>
                  <a:cubicBezTo>
                    <a:pt x="29801" y="25194"/>
                    <a:pt x="29682" y="25302"/>
                    <a:pt x="29432" y="25433"/>
                  </a:cubicBezTo>
                  <a:cubicBezTo>
                    <a:pt x="28647" y="25873"/>
                    <a:pt x="27789" y="26171"/>
                    <a:pt x="26920" y="26409"/>
                  </a:cubicBezTo>
                  <a:cubicBezTo>
                    <a:pt x="26258" y="26590"/>
                    <a:pt x="25612" y="26676"/>
                    <a:pt x="24987" y="26676"/>
                  </a:cubicBezTo>
                  <a:cubicBezTo>
                    <a:pt x="22652" y="26676"/>
                    <a:pt x="20599" y="25479"/>
                    <a:pt x="19050" y="23563"/>
                  </a:cubicBezTo>
                  <a:cubicBezTo>
                    <a:pt x="22134" y="21146"/>
                    <a:pt x="23848" y="16812"/>
                    <a:pt x="22920" y="13133"/>
                  </a:cubicBezTo>
                  <a:cubicBezTo>
                    <a:pt x="22646" y="12026"/>
                    <a:pt x="21908" y="11693"/>
                    <a:pt x="20812" y="11467"/>
                  </a:cubicBezTo>
                  <a:cubicBezTo>
                    <a:pt x="20348" y="11371"/>
                    <a:pt x="19895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6" y="1"/>
                    <a:pt x="18842" y="1"/>
                  </a:cubicBezTo>
                  <a:close/>
                </a:path>
              </a:pathLst>
            </a:custGeom>
            <a:solidFill>
              <a:srgbClr val="EA8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46;p88"/>
            <p:cNvSpPr/>
            <p:nvPr/>
          </p:nvSpPr>
          <p:spPr>
            <a:xfrm>
              <a:off x="-8185250" y="2054850"/>
              <a:ext cx="1182300" cy="1822275"/>
            </a:xfrm>
            <a:custGeom>
              <a:avLst/>
              <a:gdLst/>
              <a:ahLst/>
              <a:cxnLst/>
              <a:rect l="l" t="t" r="r" b="b"/>
              <a:pathLst>
                <a:path w="47292" h="72891" extrusionOk="0">
                  <a:moveTo>
                    <a:pt x="0" y="0"/>
                  </a:moveTo>
                  <a:lnTo>
                    <a:pt x="0" y="72890"/>
                  </a:lnTo>
                  <a:lnTo>
                    <a:pt x="47292" y="7289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47;p88"/>
            <p:cNvSpPr/>
            <p:nvPr/>
          </p:nvSpPr>
          <p:spPr>
            <a:xfrm>
              <a:off x="-8185250" y="2054850"/>
              <a:ext cx="1182300" cy="426550"/>
            </a:xfrm>
            <a:custGeom>
              <a:avLst/>
              <a:gdLst/>
              <a:ahLst/>
              <a:cxnLst/>
              <a:rect l="l" t="t" r="r" b="b"/>
              <a:pathLst>
                <a:path w="47292" h="17062" extrusionOk="0">
                  <a:moveTo>
                    <a:pt x="0" y="0"/>
                  </a:moveTo>
                  <a:lnTo>
                    <a:pt x="0" y="17062"/>
                  </a:lnTo>
                  <a:lnTo>
                    <a:pt x="47292" y="17062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48;p88"/>
            <p:cNvSpPr/>
            <p:nvPr/>
          </p:nvSpPr>
          <p:spPr>
            <a:xfrm>
              <a:off x="-6976475" y="364350"/>
              <a:ext cx="1718975" cy="3239825"/>
            </a:xfrm>
            <a:custGeom>
              <a:avLst/>
              <a:gdLst/>
              <a:ahLst/>
              <a:cxnLst/>
              <a:rect l="l" t="t" r="r" b="b"/>
              <a:pathLst>
                <a:path w="68759" h="129593" extrusionOk="0">
                  <a:moveTo>
                    <a:pt x="21546" y="1"/>
                  </a:moveTo>
                  <a:cubicBezTo>
                    <a:pt x="18125" y="1"/>
                    <a:pt x="14641" y="1256"/>
                    <a:pt x="14085" y="2303"/>
                  </a:cubicBezTo>
                  <a:cubicBezTo>
                    <a:pt x="13133" y="4077"/>
                    <a:pt x="10764" y="12125"/>
                    <a:pt x="10764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41" y="38283"/>
                    <a:pt x="21539" y="56559"/>
                    <a:pt x="21539" y="56559"/>
                  </a:cubicBezTo>
                  <a:lnTo>
                    <a:pt x="20241" y="129592"/>
                  </a:lnTo>
                  <a:lnTo>
                    <a:pt x="58341" y="129592"/>
                  </a:lnTo>
                  <a:lnTo>
                    <a:pt x="57519" y="58643"/>
                  </a:lnTo>
                  <a:cubicBezTo>
                    <a:pt x="61782" y="57810"/>
                    <a:pt x="66509" y="44082"/>
                    <a:pt x="67580" y="39938"/>
                  </a:cubicBezTo>
                  <a:cubicBezTo>
                    <a:pt x="68640" y="35795"/>
                    <a:pt x="68759" y="17102"/>
                    <a:pt x="66044" y="11887"/>
                  </a:cubicBezTo>
                  <a:cubicBezTo>
                    <a:pt x="63979" y="7947"/>
                    <a:pt x="58588" y="7469"/>
                    <a:pt x="56094" y="7469"/>
                  </a:cubicBezTo>
                  <a:cubicBezTo>
                    <a:pt x="55295" y="7469"/>
                    <a:pt x="54793" y="7518"/>
                    <a:pt x="54793" y="7518"/>
                  </a:cubicBezTo>
                  <a:cubicBezTo>
                    <a:pt x="51326" y="3865"/>
                    <a:pt x="48055" y="2993"/>
                    <a:pt x="45722" y="2993"/>
                  </a:cubicBezTo>
                  <a:cubicBezTo>
                    <a:pt x="43592" y="2993"/>
                    <a:pt x="42244" y="3720"/>
                    <a:pt x="42244" y="3720"/>
                  </a:cubicBezTo>
                  <a:cubicBezTo>
                    <a:pt x="39750" y="1411"/>
                    <a:pt x="36916" y="716"/>
                    <a:pt x="34409" y="716"/>
                  </a:cubicBezTo>
                  <a:cubicBezTo>
                    <a:pt x="30619" y="716"/>
                    <a:pt x="27575" y="2303"/>
                    <a:pt x="27575" y="2303"/>
                  </a:cubicBezTo>
                  <a:cubicBezTo>
                    <a:pt x="26263" y="605"/>
                    <a:pt x="23920" y="1"/>
                    <a:pt x="21546" y="1"/>
                  </a:cubicBezTo>
                  <a:close/>
                </a:path>
              </a:pathLst>
            </a:custGeom>
            <a:solidFill>
              <a:srgbClr val="B25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9;p88"/>
            <p:cNvSpPr/>
            <p:nvPr/>
          </p:nvSpPr>
          <p:spPr>
            <a:xfrm>
              <a:off x="-6597575" y="2499850"/>
              <a:ext cx="1182025" cy="1557350"/>
            </a:xfrm>
            <a:custGeom>
              <a:avLst/>
              <a:gdLst/>
              <a:ahLst/>
              <a:cxnLst/>
              <a:rect l="l" t="t" r="r" b="b"/>
              <a:pathLst>
                <a:path w="47281" h="62294" extrusionOk="0">
                  <a:moveTo>
                    <a:pt x="1" y="0"/>
                  </a:moveTo>
                  <a:lnTo>
                    <a:pt x="1" y="62294"/>
                  </a:lnTo>
                  <a:lnTo>
                    <a:pt x="47281" y="62294"/>
                  </a:lnTo>
                  <a:lnTo>
                    <a:pt x="47281" y="0"/>
                  </a:ln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0;p88"/>
            <p:cNvSpPr/>
            <p:nvPr/>
          </p:nvSpPr>
          <p:spPr>
            <a:xfrm>
              <a:off x="-6597575" y="2073300"/>
              <a:ext cx="1182025" cy="426575"/>
            </a:xfrm>
            <a:custGeom>
              <a:avLst/>
              <a:gdLst/>
              <a:ahLst/>
              <a:cxnLst/>
              <a:rect l="l" t="t" r="r" b="b"/>
              <a:pathLst>
                <a:path w="47281" h="17063" extrusionOk="0">
                  <a:moveTo>
                    <a:pt x="1" y="1"/>
                  </a:moveTo>
                  <a:lnTo>
                    <a:pt x="1" y="17062"/>
                  </a:lnTo>
                  <a:lnTo>
                    <a:pt x="47281" y="17062"/>
                  </a:lnTo>
                  <a:lnTo>
                    <a:pt x="47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51;p88"/>
            <p:cNvSpPr/>
            <p:nvPr/>
          </p:nvSpPr>
          <p:spPr>
            <a:xfrm>
              <a:off x="-5392950" y="530750"/>
              <a:ext cx="1719300" cy="2347725"/>
            </a:xfrm>
            <a:custGeom>
              <a:avLst/>
              <a:gdLst/>
              <a:ahLst/>
              <a:cxnLst/>
              <a:rect l="l" t="t" r="r" b="b"/>
              <a:pathLst>
                <a:path w="68772" h="93909" extrusionOk="0">
                  <a:moveTo>
                    <a:pt x="21554" y="1"/>
                  </a:moveTo>
                  <a:cubicBezTo>
                    <a:pt x="18135" y="1"/>
                    <a:pt x="14648" y="1255"/>
                    <a:pt x="14086" y="2302"/>
                  </a:cubicBezTo>
                  <a:cubicBezTo>
                    <a:pt x="13145" y="4076"/>
                    <a:pt x="10776" y="12125"/>
                    <a:pt x="10776" y="12125"/>
                  </a:cubicBezTo>
                  <a:cubicBezTo>
                    <a:pt x="1" y="25258"/>
                    <a:pt x="1" y="30937"/>
                    <a:pt x="1" y="30937"/>
                  </a:cubicBezTo>
                  <a:cubicBezTo>
                    <a:pt x="953" y="38283"/>
                    <a:pt x="21539" y="56547"/>
                    <a:pt x="21539" y="56547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20" y="58631"/>
                  </a:lnTo>
                  <a:cubicBezTo>
                    <a:pt x="61782" y="57809"/>
                    <a:pt x="66521" y="44081"/>
                    <a:pt x="67580" y="39938"/>
                  </a:cubicBezTo>
                  <a:cubicBezTo>
                    <a:pt x="68652" y="35795"/>
                    <a:pt x="68771" y="17090"/>
                    <a:pt x="66045" y="11887"/>
                  </a:cubicBezTo>
                  <a:cubicBezTo>
                    <a:pt x="63978" y="7935"/>
                    <a:pt x="58589" y="7457"/>
                    <a:pt x="56100" y="7457"/>
                  </a:cubicBezTo>
                  <a:cubicBezTo>
                    <a:pt x="55304" y="7457"/>
                    <a:pt x="54805" y="7505"/>
                    <a:pt x="54805" y="7505"/>
                  </a:cubicBezTo>
                  <a:cubicBezTo>
                    <a:pt x="51341" y="3861"/>
                    <a:pt x="48073" y="2991"/>
                    <a:pt x="45740" y="2991"/>
                  </a:cubicBezTo>
                  <a:cubicBezTo>
                    <a:pt x="43606" y="2991"/>
                    <a:pt x="42256" y="3719"/>
                    <a:pt x="42256" y="3719"/>
                  </a:cubicBezTo>
                  <a:cubicBezTo>
                    <a:pt x="39757" y="1410"/>
                    <a:pt x="36921" y="716"/>
                    <a:pt x="34412" y="716"/>
                  </a:cubicBezTo>
                  <a:cubicBezTo>
                    <a:pt x="30620" y="716"/>
                    <a:pt x="27575" y="2302"/>
                    <a:pt x="27575" y="2302"/>
                  </a:cubicBezTo>
                  <a:cubicBezTo>
                    <a:pt x="26268" y="605"/>
                    <a:pt x="23928" y="1"/>
                    <a:pt x="21554" y="1"/>
                  </a:cubicBezTo>
                  <a:close/>
                </a:path>
              </a:pathLst>
            </a:custGeom>
            <a:solidFill>
              <a:srgbClr val="F2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2;p88"/>
            <p:cNvSpPr/>
            <p:nvPr/>
          </p:nvSpPr>
          <p:spPr>
            <a:xfrm>
              <a:off x="-5129100" y="591500"/>
              <a:ext cx="1322984" cy="705598"/>
            </a:xfrm>
            <a:custGeom>
              <a:avLst/>
              <a:gdLst/>
              <a:ahLst/>
              <a:cxnLst/>
              <a:rect l="l" t="t" r="r" b="b"/>
              <a:pathLst>
                <a:path w="54697" h="29031" extrusionOk="0">
                  <a:moveTo>
                    <a:pt x="18842" y="1"/>
                  </a:moveTo>
                  <a:cubicBezTo>
                    <a:pt x="18547" y="1"/>
                    <a:pt x="18253" y="191"/>
                    <a:pt x="18253" y="572"/>
                  </a:cubicBezTo>
                  <a:lnTo>
                    <a:pt x="18253" y="11062"/>
                  </a:lnTo>
                  <a:cubicBezTo>
                    <a:pt x="16717" y="10871"/>
                    <a:pt x="15169" y="10764"/>
                    <a:pt x="13645" y="10633"/>
                  </a:cubicBezTo>
                  <a:cubicBezTo>
                    <a:pt x="11692" y="10466"/>
                    <a:pt x="9752" y="10323"/>
                    <a:pt x="7799" y="10204"/>
                  </a:cubicBezTo>
                  <a:cubicBezTo>
                    <a:pt x="7335" y="8561"/>
                    <a:pt x="6858" y="6918"/>
                    <a:pt x="6394" y="5275"/>
                  </a:cubicBezTo>
                  <a:cubicBezTo>
                    <a:pt x="6309" y="4980"/>
                    <a:pt x="6075" y="4853"/>
                    <a:pt x="5839" y="4853"/>
                  </a:cubicBezTo>
                  <a:cubicBezTo>
                    <a:pt x="5483" y="4853"/>
                    <a:pt x="5122" y="5141"/>
                    <a:pt x="5251" y="5585"/>
                  </a:cubicBezTo>
                  <a:cubicBezTo>
                    <a:pt x="5680" y="7097"/>
                    <a:pt x="6120" y="8609"/>
                    <a:pt x="6549" y="10121"/>
                  </a:cubicBezTo>
                  <a:cubicBezTo>
                    <a:pt x="4632" y="10002"/>
                    <a:pt x="2715" y="9895"/>
                    <a:pt x="810" y="9811"/>
                  </a:cubicBezTo>
                  <a:cubicBezTo>
                    <a:pt x="794" y="9811"/>
                    <a:pt x="779" y="9810"/>
                    <a:pt x="763" y="9810"/>
                  </a:cubicBezTo>
                  <a:cubicBezTo>
                    <a:pt x="1" y="9810"/>
                    <a:pt x="16" y="10955"/>
                    <a:pt x="810" y="10990"/>
                  </a:cubicBezTo>
                  <a:cubicBezTo>
                    <a:pt x="3715" y="11133"/>
                    <a:pt x="6620" y="11312"/>
                    <a:pt x="9525" y="11502"/>
                  </a:cubicBezTo>
                  <a:cubicBezTo>
                    <a:pt x="12466" y="11705"/>
                    <a:pt x="15610" y="11776"/>
                    <a:pt x="18598" y="12240"/>
                  </a:cubicBezTo>
                  <a:cubicBezTo>
                    <a:pt x="18681" y="12276"/>
                    <a:pt x="18777" y="12288"/>
                    <a:pt x="18872" y="12288"/>
                  </a:cubicBezTo>
                  <a:cubicBezTo>
                    <a:pt x="19646" y="12419"/>
                    <a:pt x="20408" y="12574"/>
                    <a:pt x="21158" y="12764"/>
                  </a:cubicBezTo>
                  <a:cubicBezTo>
                    <a:pt x="22110" y="13014"/>
                    <a:pt x="21908" y="14884"/>
                    <a:pt x="21884" y="15574"/>
                  </a:cubicBezTo>
                  <a:cubicBezTo>
                    <a:pt x="21801" y="17753"/>
                    <a:pt x="20860" y="19884"/>
                    <a:pt x="19408" y="21563"/>
                  </a:cubicBezTo>
                  <a:cubicBezTo>
                    <a:pt x="17582" y="23685"/>
                    <a:pt x="14270" y="25073"/>
                    <a:pt x="11164" y="25073"/>
                  </a:cubicBezTo>
                  <a:cubicBezTo>
                    <a:pt x="8901" y="25073"/>
                    <a:pt x="6748" y="24337"/>
                    <a:pt x="5358" y="22611"/>
                  </a:cubicBezTo>
                  <a:cubicBezTo>
                    <a:pt x="5214" y="22431"/>
                    <a:pt x="5017" y="22357"/>
                    <a:pt x="4825" y="22357"/>
                  </a:cubicBezTo>
                  <a:cubicBezTo>
                    <a:pt x="4367" y="22357"/>
                    <a:pt x="3931" y="22778"/>
                    <a:pt x="4275" y="23206"/>
                  </a:cubicBezTo>
                  <a:cubicBezTo>
                    <a:pt x="5987" y="25326"/>
                    <a:pt x="8523" y="26201"/>
                    <a:pt x="11148" y="26201"/>
                  </a:cubicBezTo>
                  <a:cubicBezTo>
                    <a:pt x="13580" y="26201"/>
                    <a:pt x="16088" y="25450"/>
                    <a:pt x="18086" y="24242"/>
                  </a:cubicBezTo>
                  <a:cubicBezTo>
                    <a:pt x="20002" y="26591"/>
                    <a:pt x="22404" y="27772"/>
                    <a:pt x="25042" y="27772"/>
                  </a:cubicBezTo>
                  <a:cubicBezTo>
                    <a:pt x="26388" y="27772"/>
                    <a:pt x="27795" y="27465"/>
                    <a:pt x="29230" y="26849"/>
                  </a:cubicBezTo>
                  <a:cubicBezTo>
                    <a:pt x="29516" y="26730"/>
                    <a:pt x="30016" y="26552"/>
                    <a:pt x="30409" y="26290"/>
                  </a:cubicBezTo>
                  <a:cubicBezTo>
                    <a:pt x="32240" y="27882"/>
                    <a:pt x="34366" y="29004"/>
                    <a:pt x="36547" y="29004"/>
                  </a:cubicBezTo>
                  <a:cubicBezTo>
                    <a:pt x="37841" y="29004"/>
                    <a:pt x="39153" y="28609"/>
                    <a:pt x="40434" y="27683"/>
                  </a:cubicBezTo>
                  <a:cubicBezTo>
                    <a:pt x="40791" y="27421"/>
                    <a:pt x="41065" y="27171"/>
                    <a:pt x="41291" y="26909"/>
                  </a:cubicBezTo>
                  <a:cubicBezTo>
                    <a:pt x="42256" y="27957"/>
                    <a:pt x="43625" y="28611"/>
                    <a:pt x="45006" y="28885"/>
                  </a:cubicBezTo>
                  <a:cubicBezTo>
                    <a:pt x="45439" y="28975"/>
                    <a:pt x="46006" y="29031"/>
                    <a:pt x="46619" y="29031"/>
                  </a:cubicBezTo>
                  <a:cubicBezTo>
                    <a:pt x="48368" y="29031"/>
                    <a:pt x="50488" y="28575"/>
                    <a:pt x="50912" y="27147"/>
                  </a:cubicBezTo>
                  <a:cubicBezTo>
                    <a:pt x="52138" y="23063"/>
                    <a:pt x="53352" y="18979"/>
                    <a:pt x="54567" y="14895"/>
                  </a:cubicBezTo>
                  <a:cubicBezTo>
                    <a:pt x="54696" y="14450"/>
                    <a:pt x="54331" y="14161"/>
                    <a:pt x="53975" y="14161"/>
                  </a:cubicBezTo>
                  <a:cubicBezTo>
                    <a:pt x="53740" y="14161"/>
                    <a:pt x="53509" y="14286"/>
                    <a:pt x="53424" y="14574"/>
                  </a:cubicBezTo>
                  <a:cubicBezTo>
                    <a:pt x="52436" y="17896"/>
                    <a:pt x="51447" y="21206"/>
                    <a:pt x="50459" y="24528"/>
                  </a:cubicBezTo>
                  <a:cubicBezTo>
                    <a:pt x="50257" y="25230"/>
                    <a:pt x="50042" y="25933"/>
                    <a:pt x="49840" y="26635"/>
                  </a:cubicBezTo>
                  <a:cubicBezTo>
                    <a:pt x="49554" y="27599"/>
                    <a:pt x="48947" y="27361"/>
                    <a:pt x="47899" y="27635"/>
                  </a:cubicBezTo>
                  <a:cubicBezTo>
                    <a:pt x="47411" y="27761"/>
                    <a:pt x="46887" y="27825"/>
                    <a:pt x="46353" y="27825"/>
                  </a:cubicBezTo>
                  <a:cubicBezTo>
                    <a:pt x="44660" y="27825"/>
                    <a:pt x="42879" y="27180"/>
                    <a:pt x="41910" y="25813"/>
                  </a:cubicBezTo>
                  <a:cubicBezTo>
                    <a:pt x="42125" y="25159"/>
                    <a:pt x="42184" y="24409"/>
                    <a:pt x="42339" y="23456"/>
                  </a:cubicBezTo>
                  <a:cubicBezTo>
                    <a:pt x="42958" y="19717"/>
                    <a:pt x="43565" y="15979"/>
                    <a:pt x="44173" y="12228"/>
                  </a:cubicBezTo>
                  <a:cubicBezTo>
                    <a:pt x="44351" y="11133"/>
                    <a:pt x="44542" y="10026"/>
                    <a:pt x="44708" y="8919"/>
                  </a:cubicBezTo>
                  <a:cubicBezTo>
                    <a:pt x="44828" y="8216"/>
                    <a:pt x="46054" y="6859"/>
                    <a:pt x="46578" y="6085"/>
                  </a:cubicBezTo>
                  <a:cubicBezTo>
                    <a:pt x="46868" y="5637"/>
                    <a:pt x="46460" y="5213"/>
                    <a:pt x="46045" y="5213"/>
                  </a:cubicBezTo>
                  <a:cubicBezTo>
                    <a:pt x="45863" y="5213"/>
                    <a:pt x="45680" y="5294"/>
                    <a:pt x="45554" y="5490"/>
                  </a:cubicBezTo>
                  <a:cubicBezTo>
                    <a:pt x="44494" y="7061"/>
                    <a:pt x="43661" y="8109"/>
                    <a:pt x="43363" y="9931"/>
                  </a:cubicBezTo>
                  <a:cubicBezTo>
                    <a:pt x="42863" y="12955"/>
                    <a:pt x="42375" y="15991"/>
                    <a:pt x="41875" y="19015"/>
                  </a:cubicBezTo>
                  <a:cubicBezTo>
                    <a:pt x="41506" y="21277"/>
                    <a:pt x="41137" y="23539"/>
                    <a:pt x="40767" y="25802"/>
                  </a:cubicBezTo>
                  <a:cubicBezTo>
                    <a:pt x="40775" y="25752"/>
                    <a:pt x="40779" y="25730"/>
                    <a:pt x="40774" y="25730"/>
                  </a:cubicBezTo>
                  <a:lnTo>
                    <a:pt x="40774" y="25730"/>
                  </a:lnTo>
                  <a:cubicBezTo>
                    <a:pt x="40763" y="25730"/>
                    <a:pt x="40705" y="25852"/>
                    <a:pt x="40529" y="26028"/>
                  </a:cubicBezTo>
                  <a:cubicBezTo>
                    <a:pt x="40065" y="26528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5" y="23349"/>
                    <a:pt x="31278" y="22384"/>
                  </a:cubicBezTo>
                  <a:cubicBezTo>
                    <a:pt x="31600" y="18158"/>
                    <a:pt x="31921" y="13919"/>
                    <a:pt x="32243" y="9692"/>
                  </a:cubicBezTo>
                  <a:cubicBezTo>
                    <a:pt x="32350" y="8347"/>
                    <a:pt x="32445" y="7002"/>
                    <a:pt x="32552" y="5656"/>
                  </a:cubicBezTo>
                  <a:cubicBezTo>
                    <a:pt x="32576" y="5418"/>
                    <a:pt x="32576" y="5537"/>
                    <a:pt x="32886" y="4835"/>
                  </a:cubicBezTo>
                  <a:cubicBezTo>
                    <a:pt x="33267" y="3989"/>
                    <a:pt x="33648" y="3144"/>
                    <a:pt x="34029" y="2299"/>
                  </a:cubicBezTo>
                  <a:cubicBezTo>
                    <a:pt x="34242" y="1823"/>
                    <a:pt x="33823" y="1387"/>
                    <a:pt x="33440" y="1387"/>
                  </a:cubicBezTo>
                  <a:cubicBezTo>
                    <a:pt x="33267" y="1387"/>
                    <a:pt x="33101" y="1476"/>
                    <a:pt x="33005" y="1691"/>
                  </a:cubicBezTo>
                  <a:cubicBezTo>
                    <a:pt x="32171" y="3561"/>
                    <a:pt x="31421" y="5001"/>
                    <a:pt x="31266" y="7002"/>
                  </a:cubicBezTo>
                  <a:cubicBezTo>
                    <a:pt x="30992" y="10609"/>
                    <a:pt x="30719" y="14217"/>
                    <a:pt x="30433" y="17812"/>
                  </a:cubicBezTo>
                  <a:cubicBezTo>
                    <a:pt x="30254" y="20253"/>
                    <a:pt x="30064" y="22694"/>
                    <a:pt x="29873" y="25147"/>
                  </a:cubicBezTo>
                  <a:cubicBezTo>
                    <a:pt x="29814" y="25206"/>
                    <a:pt x="29683" y="25301"/>
                    <a:pt x="29445" y="25432"/>
                  </a:cubicBezTo>
                  <a:cubicBezTo>
                    <a:pt x="28647" y="25873"/>
                    <a:pt x="27802" y="26171"/>
                    <a:pt x="26921" y="26409"/>
                  </a:cubicBezTo>
                  <a:cubicBezTo>
                    <a:pt x="26255" y="26591"/>
                    <a:pt x="25607" y="26677"/>
                    <a:pt x="24978" y="26677"/>
                  </a:cubicBezTo>
                  <a:cubicBezTo>
                    <a:pt x="22647" y="26677"/>
                    <a:pt x="20598" y="25488"/>
                    <a:pt x="19050" y="23575"/>
                  </a:cubicBezTo>
                  <a:cubicBezTo>
                    <a:pt x="22134" y="21158"/>
                    <a:pt x="23849" y="16824"/>
                    <a:pt x="22920" y="13133"/>
                  </a:cubicBezTo>
                  <a:cubicBezTo>
                    <a:pt x="22646" y="12026"/>
                    <a:pt x="21920" y="11693"/>
                    <a:pt x="20813" y="11466"/>
                  </a:cubicBezTo>
                  <a:cubicBezTo>
                    <a:pt x="20360" y="11371"/>
                    <a:pt x="19896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7" y="1"/>
                    <a:pt x="18842" y="1"/>
                  </a:cubicBezTo>
                  <a:close/>
                </a:path>
              </a:pathLst>
            </a:custGeom>
            <a:solidFill>
              <a:srgbClr val="DB9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53;p88"/>
            <p:cNvSpPr/>
            <p:nvPr/>
          </p:nvSpPr>
          <p:spPr>
            <a:xfrm>
              <a:off x="-5006000" y="2175700"/>
              <a:ext cx="1182325" cy="1881500"/>
            </a:xfrm>
            <a:custGeom>
              <a:avLst/>
              <a:gdLst/>
              <a:ahLst/>
              <a:cxnLst/>
              <a:rect l="l" t="t" r="r" b="b"/>
              <a:pathLst>
                <a:path w="47293" h="75260" extrusionOk="0">
                  <a:moveTo>
                    <a:pt x="1" y="0"/>
                  </a:moveTo>
                  <a:lnTo>
                    <a:pt x="1" y="75260"/>
                  </a:lnTo>
                  <a:lnTo>
                    <a:pt x="47292" y="7526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E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54;p88"/>
            <p:cNvSpPr/>
            <p:nvPr/>
          </p:nvSpPr>
          <p:spPr>
            <a:xfrm>
              <a:off x="-5006000" y="2175700"/>
              <a:ext cx="1182325" cy="426850"/>
            </a:xfrm>
            <a:custGeom>
              <a:avLst/>
              <a:gdLst/>
              <a:ahLst/>
              <a:cxnLst/>
              <a:rect l="l" t="t" r="r" b="b"/>
              <a:pathLst>
                <a:path w="47293" h="17074" extrusionOk="0">
                  <a:moveTo>
                    <a:pt x="1" y="0"/>
                  </a:moveTo>
                  <a:lnTo>
                    <a:pt x="1" y="17074"/>
                  </a:lnTo>
                  <a:lnTo>
                    <a:pt x="47292" y="17074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55;p88"/>
            <p:cNvSpPr/>
            <p:nvPr/>
          </p:nvSpPr>
          <p:spPr>
            <a:xfrm>
              <a:off x="-10007225" y="4416750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1" y="0"/>
                  </a:moveTo>
                  <a:lnTo>
                    <a:pt x="17956" y="23217"/>
                  </a:lnTo>
                  <a:lnTo>
                    <a:pt x="1" y="46435"/>
                  </a:lnTo>
                  <a:lnTo>
                    <a:pt x="103157" y="46435"/>
                  </a:lnTo>
                  <a:lnTo>
                    <a:pt x="34993" y="23217"/>
                  </a:lnTo>
                  <a:lnTo>
                    <a:pt x="34993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56;p88"/>
            <p:cNvSpPr/>
            <p:nvPr/>
          </p:nvSpPr>
          <p:spPr>
            <a:xfrm>
              <a:off x="-9132400" y="5228750"/>
              <a:ext cx="1704100" cy="348875"/>
            </a:xfrm>
            <a:custGeom>
              <a:avLst/>
              <a:gdLst/>
              <a:ahLst/>
              <a:cxnLst/>
              <a:rect l="l" t="t" r="r" b="b"/>
              <a:pathLst>
                <a:path w="68164" h="13955" extrusionOk="0">
                  <a:moveTo>
                    <a:pt x="0" y="0"/>
                  </a:moveTo>
                  <a:lnTo>
                    <a:pt x="68164" y="13955"/>
                  </a:lnTo>
                  <a:lnTo>
                    <a:pt x="68164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57;p88"/>
            <p:cNvSpPr/>
            <p:nvPr/>
          </p:nvSpPr>
          <p:spPr>
            <a:xfrm>
              <a:off x="-4580050" y="4416750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68152" y="0"/>
                  </a:moveTo>
                  <a:lnTo>
                    <a:pt x="68152" y="23217"/>
                  </a:lnTo>
                  <a:lnTo>
                    <a:pt x="1" y="46435"/>
                  </a:lnTo>
                  <a:lnTo>
                    <a:pt x="103156" y="46435"/>
                  </a:lnTo>
                  <a:lnTo>
                    <a:pt x="85202" y="23217"/>
                  </a:lnTo>
                  <a:lnTo>
                    <a:pt x="103156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58;p88"/>
            <p:cNvSpPr/>
            <p:nvPr/>
          </p:nvSpPr>
          <p:spPr>
            <a:xfrm>
              <a:off x="-4580050" y="5228750"/>
              <a:ext cx="1703800" cy="348875"/>
            </a:xfrm>
            <a:custGeom>
              <a:avLst/>
              <a:gdLst/>
              <a:ahLst/>
              <a:cxnLst/>
              <a:rect l="l" t="t" r="r" b="b"/>
              <a:pathLst>
                <a:path w="68152" h="13955" extrusionOk="0">
                  <a:moveTo>
                    <a:pt x="1" y="0"/>
                  </a:moveTo>
                  <a:lnTo>
                    <a:pt x="1" y="13955"/>
                  </a:lnTo>
                  <a:lnTo>
                    <a:pt x="681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59;p88"/>
            <p:cNvSpPr/>
            <p:nvPr/>
          </p:nvSpPr>
          <p:spPr>
            <a:xfrm>
              <a:off x="-9132400" y="3877100"/>
              <a:ext cx="6270750" cy="1427875"/>
            </a:xfrm>
            <a:custGeom>
              <a:avLst/>
              <a:gdLst/>
              <a:ahLst/>
              <a:cxnLst/>
              <a:rect l="l" t="t" r="r" b="b"/>
              <a:pathLst>
                <a:path w="250830" h="57115" extrusionOk="0">
                  <a:moveTo>
                    <a:pt x="0" y="0"/>
                  </a:moveTo>
                  <a:lnTo>
                    <a:pt x="0" y="57114"/>
                  </a:lnTo>
                  <a:lnTo>
                    <a:pt x="250829" y="57114"/>
                  </a:lnTo>
                  <a:lnTo>
                    <a:pt x="250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60;p88"/>
            <p:cNvSpPr/>
            <p:nvPr/>
          </p:nvSpPr>
          <p:spPr>
            <a:xfrm>
              <a:off x="-6712950" y="4253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8" y="0"/>
                  </a:moveTo>
                  <a:cubicBezTo>
                    <a:pt x="18550" y="0"/>
                    <a:pt x="18253" y="191"/>
                    <a:pt x="18253" y="572"/>
                  </a:cubicBezTo>
                  <a:lnTo>
                    <a:pt x="18253" y="11049"/>
                  </a:lnTo>
                  <a:cubicBezTo>
                    <a:pt x="16717" y="10859"/>
                    <a:pt x="15169" y="10751"/>
                    <a:pt x="13645" y="10632"/>
                  </a:cubicBezTo>
                  <a:cubicBezTo>
                    <a:pt x="11704" y="10466"/>
                    <a:pt x="9752" y="10323"/>
                    <a:pt x="7811" y="10192"/>
                  </a:cubicBezTo>
                  <a:cubicBezTo>
                    <a:pt x="7335" y="8549"/>
                    <a:pt x="6870" y="6906"/>
                    <a:pt x="6394" y="5263"/>
                  </a:cubicBezTo>
                  <a:cubicBezTo>
                    <a:pt x="6313" y="4974"/>
                    <a:pt x="6084" y="4849"/>
                    <a:pt x="5850" y="4849"/>
                  </a:cubicBezTo>
                  <a:cubicBezTo>
                    <a:pt x="5495" y="4849"/>
                    <a:pt x="5129" y="5135"/>
                    <a:pt x="5251" y="5572"/>
                  </a:cubicBezTo>
                  <a:cubicBezTo>
                    <a:pt x="5692" y="7084"/>
                    <a:pt x="6120" y="8596"/>
                    <a:pt x="6549" y="10120"/>
                  </a:cubicBezTo>
                  <a:cubicBezTo>
                    <a:pt x="4644" y="10001"/>
                    <a:pt x="2727" y="9894"/>
                    <a:pt x="810" y="9799"/>
                  </a:cubicBezTo>
                  <a:cubicBezTo>
                    <a:pt x="798" y="9798"/>
                    <a:pt x="786" y="9798"/>
                    <a:pt x="774" y="9798"/>
                  </a:cubicBezTo>
                  <a:cubicBezTo>
                    <a:pt x="1" y="9798"/>
                    <a:pt x="24" y="10942"/>
                    <a:pt x="810" y="10978"/>
                  </a:cubicBezTo>
                  <a:cubicBezTo>
                    <a:pt x="3715" y="11120"/>
                    <a:pt x="6620" y="11299"/>
                    <a:pt x="9525" y="11501"/>
                  </a:cubicBezTo>
                  <a:cubicBezTo>
                    <a:pt x="12478" y="11704"/>
                    <a:pt x="15621" y="11763"/>
                    <a:pt x="18598" y="12240"/>
                  </a:cubicBezTo>
                  <a:cubicBezTo>
                    <a:pt x="18681" y="12275"/>
                    <a:pt x="18776" y="12287"/>
                    <a:pt x="18872" y="12287"/>
                  </a:cubicBezTo>
                  <a:cubicBezTo>
                    <a:pt x="19646" y="12406"/>
                    <a:pt x="20420" y="12561"/>
                    <a:pt x="21158" y="12764"/>
                  </a:cubicBezTo>
                  <a:cubicBezTo>
                    <a:pt x="22110" y="13014"/>
                    <a:pt x="21920" y="14871"/>
                    <a:pt x="21896" y="15562"/>
                  </a:cubicBezTo>
                  <a:cubicBezTo>
                    <a:pt x="21801" y="17752"/>
                    <a:pt x="20872" y="19883"/>
                    <a:pt x="19419" y="21562"/>
                  </a:cubicBezTo>
                  <a:cubicBezTo>
                    <a:pt x="17589" y="23681"/>
                    <a:pt x="14280" y="25065"/>
                    <a:pt x="11176" y="25065"/>
                  </a:cubicBezTo>
                  <a:cubicBezTo>
                    <a:pt x="8908" y="25065"/>
                    <a:pt x="6750" y="24327"/>
                    <a:pt x="5358" y="22598"/>
                  </a:cubicBezTo>
                  <a:cubicBezTo>
                    <a:pt x="5218" y="22422"/>
                    <a:pt x="5023" y="22349"/>
                    <a:pt x="4831" y="22349"/>
                  </a:cubicBezTo>
                  <a:cubicBezTo>
                    <a:pt x="4373" y="22349"/>
                    <a:pt x="3931" y="22765"/>
                    <a:pt x="4275" y="23193"/>
                  </a:cubicBezTo>
                  <a:cubicBezTo>
                    <a:pt x="5986" y="25319"/>
                    <a:pt x="8526" y="26197"/>
                    <a:pt x="11153" y="26197"/>
                  </a:cubicBezTo>
                  <a:cubicBezTo>
                    <a:pt x="13588" y="26197"/>
                    <a:pt x="16099" y="25443"/>
                    <a:pt x="18098" y="24229"/>
                  </a:cubicBezTo>
                  <a:cubicBezTo>
                    <a:pt x="20007" y="26588"/>
                    <a:pt x="22407" y="27770"/>
                    <a:pt x="25049" y="27770"/>
                  </a:cubicBezTo>
                  <a:cubicBezTo>
                    <a:pt x="26395" y="27770"/>
                    <a:pt x="27803" y="27463"/>
                    <a:pt x="29242" y="26849"/>
                  </a:cubicBezTo>
                  <a:cubicBezTo>
                    <a:pt x="29528" y="26718"/>
                    <a:pt x="30016" y="26539"/>
                    <a:pt x="30421" y="26289"/>
                  </a:cubicBezTo>
                  <a:cubicBezTo>
                    <a:pt x="32252" y="27881"/>
                    <a:pt x="34378" y="29004"/>
                    <a:pt x="36556" y="29004"/>
                  </a:cubicBezTo>
                  <a:cubicBezTo>
                    <a:pt x="37848" y="29004"/>
                    <a:pt x="39157" y="28609"/>
                    <a:pt x="40434" y="27682"/>
                  </a:cubicBezTo>
                  <a:cubicBezTo>
                    <a:pt x="40791" y="27420"/>
                    <a:pt x="41077" y="27158"/>
                    <a:pt x="41291" y="26896"/>
                  </a:cubicBezTo>
                  <a:cubicBezTo>
                    <a:pt x="42256" y="27956"/>
                    <a:pt x="43625" y="28599"/>
                    <a:pt x="45018" y="28885"/>
                  </a:cubicBezTo>
                  <a:cubicBezTo>
                    <a:pt x="45445" y="28971"/>
                    <a:pt x="46008" y="29025"/>
                    <a:pt x="46617" y="29025"/>
                  </a:cubicBezTo>
                  <a:cubicBezTo>
                    <a:pt x="48366" y="29025"/>
                    <a:pt x="50499" y="28577"/>
                    <a:pt x="50923" y="27146"/>
                  </a:cubicBezTo>
                  <a:cubicBezTo>
                    <a:pt x="52138" y="23062"/>
                    <a:pt x="53352" y="18967"/>
                    <a:pt x="54567" y="14883"/>
                  </a:cubicBezTo>
                  <a:cubicBezTo>
                    <a:pt x="54695" y="14439"/>
                    <a:pt x="54334" y="14151"/>
                    <a:pt x="53979" y="14151"/>
                  </a:cubicBezTo>
                  <a:cubicBezTo>
                    <a:pt x="53743" y="14151"/>
                    <a:pt x="53509" y="14278"/>
                    <a:pt x="53424" y="14573"/>
                  </a:cubicBezTo>
                  <a:cubicBezTo>
                    <a:pt x="52435" y="17883"/>
                    <a:pt x="51459" y="21205"/>
                    <a:pt x="50471" y="24515"/>
                  </a:cubicBezTo>
                  <a:cubicBezTo>
                    <a:pt x="50257" y="25229"/>
                    <a:pt x="50054" y="25932"/>
                    <a:pt x="49840" y="26634"/>
                  </a:cubicBezTo>
                  <a:cubicBezTo>
                    <a:pt x="49554" y="27587"/>
                    <a:pt x="48947" y="27349"/>
                    <a:pt x="47899" y="27623"/>
                  </a:cubicBezTo>
                  <a:cubicBezTo>
                    <a:pt x="47412" y="27752"/>
                    <a:pt x="46886" y="27817"/>
                    <a:pt x="46352" y="27817"/>
                  </a:cubicBezTo>
                  <a:cubicBezTo>
                    <a:pt x="44666" y="27817"/>
                    <a:pt x="42887" y="27166"/>
                    <a:pt x="41910" y="25801"/>
                  </a:cubicBezTo>
                  <a:cubicBezTo>
                    <a:pt x="42125" y="25146"/>
                    <a:pt x="42196" y="24408"/>
                    <a:pt x="42351" y="23455"/>
                  </a:cubicBezTo>
                  <a:cubicBezTo>
                    <a:pt x="42958" y="19705"/>
                    <a:pt x="43565" y="15966"/>
                    <a:pt x="44184" y="12228"/>
                  </a:cubicBezTo>
                  <a:cubicBezTo>
                    <a:pt x="44363" y="11120"/>
                    <a:pt x="44542" y="10025"/>
                    <a:pt x="44720" y="8918"/>
                  </a:cubicBezTo>
                  <a:cubicBezTo>
                    <a:pt x="44839" y="8203"/>
                    <a:pt x="46054" y="6846"/>
                    <a:pt x="46578" y="6072"/>
                  </a:cubicBezTo>
                  <a:cubicBezTo>
                    <a:pt x="46877" y="5631"/>
                    <a:pt x="46467" y="5208"/>
                    <a:pt x="46047" y="5208"/>
                  </a:cubicBezTo>
                  <a:cubicBezTo>
                    <a:pt x="45866" y="5208"/>
                    <a:pt x="45683" y="5287"/>
                    <a:pt x="45554" y="5477"/>
                  </a:cubicBezTo>
                  <a:cubicBezTo>
                    <a:pt x="44506" y="7049"/>
                    <a:pt x="43661" y="8096"/>
                    <a:pt x="43363" y="9930"/>
                  </a:cubicBezTo>
                  <a:cubicBezTo>
                    <a:pt x="42863" y="12954"/>
                    <a:pt x="42375" y="15978"/>
                    <a:pt x="41887" y="19014"/>
                  </a:cubicBezTo>
                  <a:cubicBezTo>
                    <a:pt x="41506" y="21265"/>
                    <a:pt x="41136" y="23527"/>
                    <a:pt x="40779" y="25789"/>
                  </a:cubicBezTo>
                  <a:cubicBezTo>
                    <a:pt x="40786" y="25740"/>
                    <a:pt x="40789" y="25717"/>
                    <a:pt x="40784" y="25717"/>
                  </a:cubicBezTo>
                  <a:lnTo>
                    <a:pt x="40784" y="25717"/>
                  </a:lnTo>
                  <a:cubicBezTo>
                    <a:pt x="40770" y="25717"/>
                    <a:pt x="40709" y="25843"/>
                    <a:pt x="40541" y="26027"/>
                  </a:cubicBezTo>
                  <a:cubicBezTo>
                    <a:pt x="40077" y="26515"/>
                    <a:pt x="39529" y="26896"/>
                    <a:pt x="38946" y="27242"/>
                  </a:cubicBezTo>
                  <a:cubicBezTo>
                    <a:pt x="38148" y="27704"/>
                    <a:pt x="37340" y="27901"/>
                    <a:pt x="36543" y="27901"/>
                  </a:cubicBezTo>
                  <a:cubicBezTo>
                    <a:pt x="34531" y="27901"/>
                    <a:pt x="32587" y="26650"/>
                    <a:pt x="31052" y="25277"/>
                  </a:cubicBezTo>
                  <a:cubicBezTo>
                    <a:pt x="31135" y="24313"/>
                    <a:pt x="31207" y="23348"/>
                    <a:pt x="31278" y="22384"/>
                  </a:cubicBezTo>
                  <a:cubicBezTo>
                    <a:pt x="31600" y="18145"/>
                    <a:pt x="31921" y="13918"/>
                    <a:pt x="32254" y="9680"/>
                  </a:cubicBezTo>
                  <a:cubicBezTo>
                    <a:pt x="32350" y="8334"/>
                    <a:pt x="32457" y="6989"/>
                    <a:pt x="32552" y="5644"/>
                  </a:cubicBezTo>
                  <a:cubicBezTo>
                    <a:pt x="32576" y="5405"/>
                    <a:pt x="32576" y="5536"/>
                    <a:pt x="32897" y="4834"/>
                  </a:cubicBezTo>
                  <a:cubicBezTo>
                    <a:pt x="33266" y="3977"/>
                    <a:pt x="33647" y="3131"/>
                    <a:pt x="34028" y="2286"/>
                  </a:cubicBezTo>
                  <a:cubicBezTo>
                    <a:pt x="34241" y="1813"/>
                    <a:pt x="33831" y="1384"/>
                    <a:pt x="33450" y="1384"/>
                  </a:cubicBezTo>
                  <a:cubicBezTo>
                    <a:pt x="33275" y="1384"/>
                    <a:pt x="33105" y="1474"/>
                    <a:pt x="33004" y="1691"/>
                  </a:cubicBezTo>
                  <a:cubicBezTo>
                    <a:pt x="32171" y="3560"/>
                    <a:pt x="31421" y="4989"/>
                    <a:pt x="31266" y="7001"/>
                  </a:cubicBezTo>
                  <a:cubicBezTo>
                    <a:pt x="30992" y="10597"/>
                    <a:pt x="30718" y="14204"/>
                    <a:pt x="30445" y="17812"/>
                  </a:cubicBezTo>
                  <a:cubicBezTo>
                    <a:pt x="30254" y="20253"/>
                    <a:pt x="30076" y="22693"/>
                    <a:pt x="29885" y="25134"/>
                  </a:cubicBezTo>
                  <a:cubicBezTo>
                    <a:pt x="29814" y="25194"/>
                    <a:pt x="29683" y="25289"/>
                    <a:pt x="29444" y="25432"/>
                  </a:cubicBezTo>
                  <a:cubicBezTo>
                    <a:pt x="28659" y="25872"/>
                    <a:pt x="27801" y="26170"/>
                    <a:pt x="26932" y="26408"/>
                  </a:cubicBezTo>
                  <a:cubicBezTo>
                    <a:pt x="26270" y="26589"/>
                    <a:pt x="25624" y="26675"/>
                    <a:pt x="24998" y="26675"/>
                  </a:cubicBezTo>
                  <a:cubicBezTo>
                    <a:pt x="22660" y="26675"/>
                    <a:pt x="20602" y="25478"/>
                    <a:pt x="19062" y="23562"/>
                  </a:cubicBezTo>
                  <a:cubicBezTo>
                    <a:pt x="22146" y="21146"/>
                    <a:pt x="23849" y="16812"/>
                    <a:pt x="22932" y="13133"/>
                  </a:cubicBezTo>
                  <a:cubicBezTo>
                    <a:pt x="22646" y="12025"/>
                    <a:pt x="21920" y="11692"/>
                    <a:pt x="20812" y="11466"/>
                  </a:cubicBezTo>
                  <a:cubicBezTo>
                    <a:pt x="20360" y="11371"/>
                    <a:pt x="19896" y="11287"/>
                    <a:pt x="19443" y="11216"/>
                  </a:cubicBezTo>
                  <a:lnTo>
                    <a:pt x="19443" y="572"/>
                  </a:lnTo>
                  <a:cubicBezTo>
                    <a:pt x="19443" y="191"/>
                    <a:pt x="19146" y="0"/>
                    <a:pt x="18848" y="0"/>
                  </a:cubicBezTo>
                  <a:close/>
                </a:path>
              </a:pathLst>
            </a:custGeom>
            <a:solidFill>
              <a:srgbClr val="7F3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Rectángulo 33"/>
          <p:cNvSpPr/>
          <p:nvPr/>
        </p:nvSpPr>
        <p:spPr>
          <a:xfrm>
            <a:off x="1134938" y="722946"/>
            <a:ext cx="6287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smtClean="0"/>
              <a:t>CPEUM-</a:t>
            </a:r>
            <a:r>
              <a:rPr lang="mr-IN" sz="3200" b="1" dirty="0" smtClean="0"/>
              <a:t>A</a:t>
            </a:r>
            <a:r>
              <a:rPr lang="es-ES_tradnl" sz="3200" b="1" dirty="0" smtClean="0"/>
              <a:t>RTÍCULOS 36. Obligaciones</a:t>
            </a:r>
            <a:endParaRPr lang="es-ES" sz="3200" dirty="0"/>
          </a:p>
        </p:txBody>
      </p:sp>
      <p:pic>
        <p:nvPicPr>
          <p:cNvPr id="5" name="Imagen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818"/>
            <a:ext cx="3234882" cy="2152667"/>
          </a:xfrm>
          <a:prstGeom prst="rect">
            <a:avLst/>
          </a:prstGeom>
        </p:spPr>
      </p:pic>
      <p:pic>
        <p:nvPicPr>
          <p:cNvPr id="35" name="Imagen 34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82" y="3233908"/>
            <a:ext cx="2995020" cy="1907860"/>
          </a:xfrm>
          <a:prstGeom prst="rect">
            <a:avLst/>
          </a:prstGeom>
        </p:spPr>
      </p:pic>
      <p:pic>
        <p:nvPicPr>
          <p:cNvPr id="36" name="Imagen 35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06" y="1357406"/>
            <a:ext cx="2945794" cy="18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033;p88"/>
          <p:cNvGrpSpPr/>
          <p:nvPr/>
        </p:nvGrpSpPr>
        <p:grpSpPr>
          <a:xfrm>
            <a:off x="7716328" y="3969488"/>
            <a:ext cx="1429821" cy="1174012"/>
            <a:chOff x="-10007225" y="-743125"/>
            <a:chExt cx="8006100" cy="6320750"/>
          </a:xfrm>
        </p:grpSpPr>
        <p:sp>
          <p:nvSpPr>
            <p:cNvPr id="7" name="Google Shape;6034;p88"/>
            <p:cNvSpPr/>
            <p:nvPr/>
          </p:nvSpPr>
          <p:spPr>
            <a:xfrm>
              <a:off x="-8984775" y="-743125"/>
              <a:ext cx="5960900" cy="5960875"/>
            </a:xfrm>
            <a:custGeom>
              <a:avLst/>
              <a:gdLst/>
              <a:ahLst/>
              <a:cxnLst/>
              <a:rect l="l" t="t" r="r" b="b"/>
              <a:pathLst>
                <a:path w="238436" h="238435" extrusionOk="0">
                  <a:moveTo>
                    <a:pt x="119218" y="1"/>
                  </a:moveTo>
                  <a:cubicBezTo>
                    <a:pt x="53377" y="1"/>
                    <a:pt x="1" y="53376"/>
                    <a:pt x="1" y="119218"/>
                  </a:cubicBezTo>
                  <a:cubicBezTo>
                    <a:pt x="1" y="185059"/>
                    <a:pt x="53377" y="238435"/>
                    <a:pt x="119218" y="238435"/>
                  </a:cubicBezTo>
                  <a:cubicBezTo>
                    <a:pt x="185060" y="238435"/>
                    <a:pt x="238435" y="185059"/>
                    <a:pt x="238435" y="119218"/>
                  </a:cubicBezTo>
                  <a:cubicBezTo>
                    <a:pt x="238435" y="53376"/>
                    <a:pt x="185060" y="1"/>
                    <a:pt x="119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35;p88"/>
            <p:cNvSpPr/>
            <p:nvPr/>
          </p:nvSpPr>
          <p:spPr>
            <a:xfrm>
              <a:off x="-4967225" y="464775"/>
              <a:ext cx="114425" cy="98350"/>
            </a:xfrm>
            <a:custGeom>
              <a:avLst/>
              <a:gdLst/>
              <a:ahLst/>
              <a:cxnLst/>
              <a:rect l="l" t="t" r="r" b="b"/>
              <a:pathLst>
                <a:path w="4577" h="3934" extrusionOk="0">
                  <a:moveTo>
                    <a:pt x="1840" y="1"/>
                  </a:moveTo>
                  <a:cubicBezTo>
                    <a:pt x="655" y="1"/>
                    <a:pt x="0" y="3437"/>
                    <a:pt x="1391" y="3846"/>
                  </a:cubicBezTo>
                  <a:cubicBezTo>
                    <a:pt x="1584" y="3905"/>
                    <a:pt x="1781" y="3933"/>
                    <a:pt x="1974" y="3933"/>
                  </a:cubicBezTo>
                  <a:cubicBezTo>
                    <a:pt x="3378" y="3933"/>
                    <a:pt x="4576" y="2434"/>
                    <a:pt x="2462" y="310"/>
                  </a:cubicBezTo>
                  <a:cubicBezTo>
                    <a:pt x="2245" y="94"/>
                    <a:pt x="2035" y="1"/>
                    <a:pt x="1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36;p88"/>
            <p:cNvSpPr/>
            <p:nvPr/>
          </p:nvSpPr>
          <p:spPr>
            <a:xfrm>
              <a:off x="-7323550" y="4612400"/>
              <a:ext cx="533125" cy="499700"/>
            </a:xfrm>
            <a:custGeom>
              <a:avLst/>
              <a:gdLst/>
              <a:ahLst/>
              <a:cxnLst/>
              <a:rect l="l" t="t" r="r" b="b"/>
              <a:pathLst>
                <a:path w="21325" h="19988" extrusionOk="0">
                  <a:moveTo>
                    <a:pt x="7713" y="0"/>
                  </a:moveTo>
                  <a:cubicBezTo>
                    <a:pt x="6004" y="0"/>
                    <a:pt x="4204" y="474"/>
                    <a:pt x="2941" y="1044"/>
                  </a:cubicBezTo>
                  <a:cubicBezTo>
                    <a:pt x="1" y="2390"/>
                    <a:pt x="525" y="8807"/>
                    <a:pt x="1429" y="12617"/>
                  </a:cubicBezTo>
                  <a:cubicBezTo>
                    <a:pt x="7740" y="15641"/>
                    <a:pt x="14360" y="18106"/>
                    <a:pt x="21218" y="19987"/>
                  </a:cubicBezTo>
                  <a:cubicBezTo>
                    <a:pt x="21325" y="19356"/>
                    <a:pt x="21170" y="18594"/>
                    <a:pt x="20622" y="17654"/>
                  </a:cubicBezTo>
                  <a:cubicBezTo>
                    <a:pt x="19110" y="15082"/>
                    <a:pt x="13395" y="8010"/>
                    <a:pt x="12586" y="3461"/>
                  </a:cubicBezTo>
                  <a:cubicBezTo>
                    <a:pt x="12129" y="851"/>
                    <a:pt x="10002" y="0"/>
                    <a:pt x="7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37;p88"/>
            <p:cNvSpPr/>
            <p:nvPr/>
          </p:nvSpPr>
          <p:spPr>
            <a:xfrm>
              <a:off x="-5649225" y="-596375"/>
              <a:ext cx="2481275" cy="2314775"/>
            </a:xfrm>
            <a:custGeom>
              <a:avLst/>
              <a:gdLst/>
              <a:ahLst/>
              <a:cxnLst/>
              <a:rect l="l" t="t" r="r" b="b"/>
              <a:pathLst>
                <a:path w="99251" h="92591" extrusionOk="0">
                  <a:moveTo>
                    <a:pt x="22825" y="1"/>
                  </a:moveTo>
                  <a:lnTo>
                    <a:pt x="22825" y="1"/>
                  </a:lnTo>
                  <a:cubicBezTo>
                    <a:pt x="20896" y="4989"/>
                    <a:pt x="20360" y="9811"/>
                    <a:pt x="24646" y="10073"/>
                  </a:cubicBezTo>
                  <a:cubicBezTo>
                    <a:pt x="28932" y="10335"/>
                    <a:pt x="31349" y="11419"/>
                    <a:pt x="30004" y="14633"/>
                  </a:cubicBezTo>
                  <a:cubicBezTo>
                    <a:pt x="28671" y="17848"/>
                    <a:pt x="26789" y="18384"/>
                    <a:pt x="23837" y="20253"/>
                  </a:cubicBezTo>
                  <a:cubicBezTo>
                    <a:pt x="21786" y="21565"/>
                    <a:pt x="19602" y="23265"/>
                    <a:pt x="18286" y="23265"/>
                  </a:cubicBezTo>
                  <a:cubicBezTo>
                    <a:pt x="17715" y="23265"/>
                    <a:pt x="17307" y="22945"/>
                    <a:pt x="17145" y="22134"/>
                  </a:cubicBezTo>
                  <a:cubicBezTo>
                    <a:pt x="16610" y="19455"/>
                    <a:pt x="13395" y="15169"/>
                    <a:pt x="12323" y="12216"/>
                  </a:cubicBezTo>
                  <a:cubicBezTo>
                    <a:pt x="11547" y="10087"/>
                    <a:pt x="11190" y="7952"/>
                    <a:pt x="10238" y="7952"/>
                  </a:cubicBezTo>
                  <a:cubicBezTo>
                    <a:pt x="9875" y="7952"/>
                    <a:pt x="9426" y="8262"/>
                    <a:pt x="8835" y="9002"/>
                  </a:cubicBezTo>
                  <a:cubicBezTo>
                    <a:pt x="6704" y="11681"/>
                    <a:pt x="4144" y="14098"/>
                    <a:pt x="2072" y="17038"/>
                  </a:cubicBezTo>
                  <a:cubicBezTo>
                    <a:pt x="0" y="19991"/>
                    <a:pt x="4287" y="20253"/>
                    <a:pt x="8299" y="21860"/>
                  </a:cubicBezTo>
                  <a:cubicBezTo>
                    <a:pt x="12323" y="23468"/>
                    <a:pt x="13133" y="26147"/>
                    <a:pt x="12061" y="28028"/>
                  </a:cubicBezTo>
                  <a:cubicBezTo>
                    <a:pt x="10978" y="29897"/>
                    <a:pt x="13800" y="30516"/>
                    <a:pt x="14728" y="32576"/>
                  </a:cubicBezTo>
                  <a:cubicBezTo>
                    <a:pt x="15383" y="34005"/>
                    <a:pt x="16883" y="36862"/>
                    <a:pt x="14728" y="38208"/>
                  </a:cubicBezTo>
                  <a:cubicBezTo>
                    <a:pt x="14415" y="38402"/>
                    <a:pt x="13999" y="38483"/>
                    <a:pt x="13511" y="38483"/>
                  </a:cubicBezTo>
                  <a:cubicBezTo>
                    <a:pt x="11142" y="38483"/>
                    <a:pt x="7064" y="36587"/>
                    <a:pt x="4702" y="36587"/>
                  </a:cubicBezTo>
                  <a:cubicBezTo>
                    <a:pt x="4214" y="36587"/>
                    <a:pt x="3800" y="36668"/>
                    <a:pt x="3489" y="36862"/>
                  </a:cubicBezTo>
                  <a:cubicBezTo>
                    <a:pt x="1334" y="38208"/>
                    <a:pt x="2953" y="46244"/>
                    <a:pt x="2143" y="47852"/>
                  </a:cubicBezTo>
                  <a:cubicBezTo>
                    <a:pt x="1334" y="49459"/>
                    <a:pt x="7585" y="49995"/>
                    <a:pt x="9013" y="51328"/>
                  </a:cubicBezTo>
                  <a:cubicBezTo>
                    <a:pt x="9263" y="51563"/>
                    <a:pt x="9633" y="51667"/>
                    <a:pt x="10080" y="51667"/>
                  </a:cubicBezTo>
                  <a:cubicBezTo>
                    <a:pt x="12194" y="51667"/>
                    <a:pt x="16045" y="49347"/>
                    <a:pt x="17145" y="47578"/>
                  </a:cubicBezTo>
                  <a:cubicBezTo>
                    <a:pt x="18479" y="45435"/>
                    <a:pt x="18217" y="43030"/>
                    <a:pt x="20896" y="40613"/>
                  </a:cubicBezTo>
                  <a:cubicBezTo>
                    <a:pt x="23575" y="38208"/>
                    <a:pt x="25992" y="39279"/>
                    <a:pt x="28135" y="38470"/>
                  </a:cubicBezTo>
                  <a:cubicBezTo>
                    <a:pt x="29613" y="37916"/>
                    <a:pt x="29041" y="37100"/>
                    <a:pt x="29262" y="37100"/>
                  </a:cubicBezTo>
                  <a:cubicBezTo>
                    <a:pt x="29360" y="37100"/>
                    <a:pt x="29613" y="37259"/>
                    <a:pt x="30266" y="37672"/>
                  </a:cubicBezTo>
                  <a:cubicBezTo>
                    <a:pt x="32421" y="39005"/>
                    <a:pt x="40982" y="44363"/>
                    <a:pt x="40458" y="45971"/>
                  </a:cubicBezTo>
                  <a:cubicBezTo>
                    <a:pt x="39922" y="47578"/>
                    <a:pt x="36171" y="46506"/>
                    <a:pt x="35898" y="48649"/>
                  </a:cubicBezTo>
                  <a:cubicBezTo>
                    <a:pt x="35643" y="50729"/>
                    <a:pt x="37654" y="51676"/>
                    <a:pt x="38992" y="51676"/>
                  </a:cubicBezTo>
                  <a:cubicBezTo>
                    <a:pt x="39032" y="51676"/>
                    <a:pt x="39073" y="51675"/>
                    <a:pt x="39112" y="51674"/>
                  </a:cubicBezTo>
                  <a:cubicBezTo>
                    <a:pt x="40458" y="51602"/>
                    <a:pt x="42601" y="48114"/>
                    <a:pt x="43934" y="47316"/>
                  </a:cubicBezTo>
                  <a:cubicBezTo>
                    <a:pt x="44075" y="47231"/>
                    <a:pt x="44231" y="47192"/>
                    <a:pt x="44400" y="47192"/>
                  </a:cubicBezTo>
                  <a:cubicBezTo>
                    <a:pt x="45846" y="47192"/>
                    <a:pt x="48295" y="50053"/>
                    <a:pt x="51173" y="51674"/>
                  </a:cubicBezTo>
                  <a:cubicBezTo>
                    <a:pt x="51526" y="51871"/>
                    <a:pt x="51853" y="51960"/>
                    <a:pt x="52158" y="51960"/>
                  </a:cubicBezTo>
                  <a:cubicBezTo>
                    <a:pt x="54630" y="51960"/>
                    <a:pt x="55636" y="46127"/>
                    <a:pt x="57067" y="45173"/>
                  </a:cubicBezTo>
                  <a:cubicBezTo>
                    <a:pt x="57712" y="44743"/>
                    <a:pt x="59994" y="44528"/>
                    <a:pt x="62513" y="44528"/>
                  </a:cubicBezTo>
                  <a:cubicBezTo>
                    <a:pt x="66275" y="44528"/>
                    <a:pt x="70567" y="45008"/>
                    <a:pt x="70723" y="45971"/>
                  </a:cubicBezTo>
                  <a:cubicBezTo>
                    <a:pt x="70997" y="47578"/>
                    <a:pt x="59746" y="45709"/>
                    <a:pt x="58400" y="49185"/>
                  </a:cubicBezTo>
                  <a:cubicBezTo>
                    <a:pt x="57067" y="52674"/>
                    <a:pt x="62687" y="53745"/>
                    <a:pt x="65639" y="55888"/>
                  </a:cubicBezTo>
                  <a:cubicBezTo>
                    <a:pt x="68580" y="58032"/>
                    <a:pt x="70473" y="65532"/>
                    <a:pt x="70735" y="70890"/>
                  </a:cubicBezTo>
                  <a:cubicBezTo>
                    <a:pt x="70997" y="76248"/>
                    <a:pt x="77153" y="92321"/>
                    <a:pt x="82511" y="92583"/>
                  </a:cubicBezTo>
                  <a:cubicBezTo>
                    <a:pt x="82606" y="92588"/>
                    <a:pt x="82703" y="92591"/>
                    <a:pt x="82800" y="92591"/>
                  </a:cubicBezTo>
                  <a:cubicBezTo>
                    <a:pt x="88143" y="92591"/>
                    <a:pt x="95624" y="85304"/>
                    <a:pt x="94572" y="82404"/>
                  </a:cubicBezTo>
                  <a:cubicBezTo>
                    <a:pt x="93500" y="79463"/>
                    <a:pt x="87071" y="80796"/>
                    <a:pt x="85201" y="76248"/>
                  </a:cubicBezTo>
                  <a:cubicBezTo>
                    <a:pt x="83320" y="71688"/>
                    <a:pt x="80367" y="67938"/>
                    <a:pt x="82249" y="67140"/>
                  </a:cubicBezTo>
                  <a:cubicBezTo>
                    <a:pt x="82307" y="67115"/>
                    <a:pt x="82367" y="67102"/>
                    <a:pt x="82430" y="67102"/>
                  </a:cubicBezTo>
                  <a:cubicBezTo>
                    <a:pt x="84194" y="67102"/>
                    <a:pt x="87576" y="76916"/>
                    <a:pt x="96568" y="76916"/>
                  </a:cubicBezTo>
                  <a:cubicBezTo>
                    <a:pt x="97412" y="76916"/>
                    <a:pt x="98305" y="76830"/>
                    <a:pt x="99251" y="76641"/>
                  </a:cubicBezTo>
                  <a:cubicBezTo>
                    <a:pt x="99239" y="76617"/>
                    <a:pt x="99239" y="76581"/>
                    <a:pt x="99227" y="76558"/>
                  </a:cubicBezTo>
                  <a:cubicBezTo>
                    <a:pt x="98989" y="75903"/>
                    <a:pt x="97441" y="71724"/>
                    <a:pt x="95512" y="66616"/>
                  </a:cubicBezTo>
                  <a:cubicBezTo>
                    <a:pt x="92012" y="58401"/>
                    <a:pt x="87606" y="50674"/>
                    <a:pt x="82439" y="43530"/>
                  </a:cubicBezTo>
                  <a:lnTo>
                    <a:pt x="82439" y="43530"/>
                  </a:lnTo>
                  <a:cubicBezTo>
                    <a:pt x="83201" y="44661"/>
                    <a:pt x="86237" y="54543"/>
                    <a:pt x="82249" y="54817"/>
                  </a:cubicBezTo>
                  <a:cubicBezTo>
                    <a:pt x="82196" y="54820"/>
                    <a:pt x="82144" y="54822"/>
                    <a:pt x="82093" y="54822"/>
                  </a:cubicBezTo>
                  <a:cubicBezTo>
                    <a:pt x="78204" y="54822"/>
                    <a:pt x="77427" y="45155"/>
                    <a:pt x="77427" y="43827"/>
                  </a:cubicBezTo>
                  <a:cubicBezTo>
                    <a:pt x="77427" y="42506"/>
                    <a:pt x="73569" y="32778"/>
                    <a:pt x="73498" y="32588"/>
                  </a:cubicBezTo>
                  <a:cubicBezTo>
                    <a:pt x="73343" y="32421"/>
                    <a:pt x="73176" y="32255"/>
                    <a:pt x="73021" y="32076"/>
                  </a:cubicBezTo>
                  <a:cubicBezTo>
                    <a:pt x="72509" y="31540"/>
                    <a:pt x="71616" y="30612"/>
                    <a:pt x="70461" y="29409"/>
                  </a:cubicBezTo>
                  <a:cubicBezTo>
                    <a:pt x="63723" y="22622"/>
                    <a:pt x="56186" y="16634"/>
                    <a:pt x="47994" y="11621"/>
                  </a:cubicBezTo>
                  <a:lnTo>
                    <a:pt x="47994" y="11621"/>
                  </a:lnTo>
                  <a:cubicBezTo>
                    <a:pt x="47518" y="12978"/>
                    <a:pt x="48363" y="15372"/>
                    <a:pt x="47423" y="16503"/>
                  </a:cubicBezTo>
                  <a:cubicBezTo>
                    <a:pt x="46121" y="18057"/>
                    <a:pt x="42325" y="21874"/>
                    <a:pt x="37950" y="21874"/>
                  </a:cubicBezTo>
                  <a:cubicBezTo>
                    <a:pt x="37803" y="21874"/>
                    <a:pt x="37654" y="21869"/>
                    <a:pt x="37505" y="21860"/>
                  </a:cubicBezTo>
                  <a:cubicBezTo>
                    <a:pt x="32957" y="21599"/>
                    <a:pt x="30814" y="19455"/>
                    <a:pt x="33493" y="17848"/>
                  </a:cubicBezTo>
                  <a:cubicBezTo>
                    <a:pt x="36160" y="16241"/>
                    <a:pt x="37707" y="17312"/>
                    <a:pt x="38850" y="12216"/>
                  </a:cubicBezTo>
                  <a:cubicBezTo>
                    <a:pt x="39886" y="7573"/>
                    <a:pt x="38779" y="6561"/>
                    <a:pt x="38577" y="6418"/>
                  </a:cubicBezTo>
                  <a:cubicBezTo>
                    <a:pt x="33516" y="3918"/>
                    <a:pt x="28254" y="1775"/>
                    <a:pt x="22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38;p88"/>
            <p:cNvSpPr/>
            <p:nvPr/>
          </p:nvSpPr>
          <p:spPr>
            <a:xfrm>
              <a:off x="-5890325" y="666875"/>
              <a:ext cx="2404475" cy="2952775"/>
            </a:xfrm>
            <a:custGeom>
              <a:avLst/>
              <a:gdLst/>
              <a:ahLst/>
              <a:cxnLst/>
              <a:rect l="l" t="t" r="r" b="b"/>
              <a:pathLst>
                <a:path w="96179" h="118111" extrusionOk="0">
                  <a:moveTo>
                    <a:pt x="37505" y="1"/>
                  </a:moveTo>
                  <a:cubicBezTo>
                    <a:pt x="34482" y="1"/>
                    <a:pt x="24022" y="2611"/>
                    <a:pt x="19021" y="2611"/>
                  </a:cubicBezTo>
                  <a:cubicBezTo>
                    <a:pt x="18251" y="2611"/>
                    <a:pt x="17609" y="2549"/>
                    <a:pt x="17145" y="2406"/>
                  </a:cubicBezTo>
                  <a:cubicBezTo>
                    <a:pt x="16859" y="2319"/>
                    <a:pt x="16548" y="2273"/>
                    <a:pt x="16222" y="2273"/>
                  </a:cubicBezTo>
                  <a:cubicBezTo>
                    <a:pt x="14270" y="2273"/>
                    <a:pt x="11803" y="3905"/>
                    <a:pt x="11180" y="8037"/>
                  </a:cubicBezTo>
                  <a:cubicBezTo>
                    <a:pt x="10442" y="12859"/>
                    <a:pt x="6430" y="13931"/>
                    <a:pt x="3751" y="17681"/>
                  </a:cubicBezTo>
                  <a:cubicBezTo>
                    <a:pt x="1072" y="21432"/>
                    <a:pt x="0" y="36719"/>
                    <a:pt x="1334" y="42065"/>
                  </a:cubicBezTo>
                  <a:cubicBezTo>
                    <a:pt x="2679" y="47411"/>
                    <a:pt x="10180" y="55722"/>
                    <a:pt x="15264" y="56531"/>
                  </a:cubicBezTo>
                  <a:cubicBezTo>
                    <a:pt x="17812" y="56930"/>
                    <a:pt x="21095" y="57130"/>
                    <a:pt x="24344" y="57130"/>
                  </a:cubicBezTo>
                  <a:cubicBezTo>
                    <a:pt x="27593" y="57130"/>
                    <a:pt x="30808" y="56930"/>
                    <a:pt x="33219" y="56531"/>
                  </a:cubicBezTo>
                  <a:cubicBezTo>
                    <a:pt x="33563" y="56474"/>
                    <a:pt x="33907" y="56446"/>
                    <a:pt x="34249" y="56446"/>
                  </a:cubicBezTo>
                  <a:cubicBezTo>
                    <a:pt x="38704" y="56446"/>
                    <a:pt x="42863" y="61151"/>
                    <a:pt x="42863" y="65640"/>
                  </a:cubicBezTo>
                  <a:cubicBezTo>
                    <a:pt x="42863" y="70462"/>
                    <a:pt x="48221" y="75546"/>
                    <a:pt x="47959" y="79832"/>
                  </a:cubicBezTo>
                  <a:cubicBezTo>
                    <a:pt x="47685" y="84118"/>
                    <a:pt x="44220" y="92964"/>
                    <a:pt x="47971" y="100465"/>
                  </a:cubicBezTo>
                  <a:cubicBezTo>
                    <a:pt x="51709" y="107966"/>
                    <a:pt x="57067" y="114931"/>
                    <a:pt x="57329" y="117336"/>
                  </a:cubicBezTo>
                  <a:cubicBezTo>
                    <a:pt x="57389" y="117863"/>
                    <a:pt x="57931" y="118110"/>
                    <a:pt x="58796" y="118110"/>
                  </a:cubicBezTo>
                  <a:cubicBezTo>
                    <a:pt x="61900" y="118110"/>
                    <a:pt x="69155" y="114933"/>
                    <a:pt x="73140" y="110109"/>
                  </a:cubicBezTo>
                  <a:cubicBezTo>
                    <a:pt x="78224" y="103942"/>
                    <a:pt x="78498" y="104478"/>
                    <a:pt x="80105" y="98048"/>
                  </a:cubicBezTo>
                  <a:cubicBezTo>
                    <a:pt x="81713" y="91619"/>
                    <a:pt x="85189" y="89214"/>
                    <a:pt x="85725" y="85725"/>
                  </a:cubicBezTo>
                  <a:cubicBezTo>
                    <a:pt x="86261" y="82249"/>
                    <a:pt x="86261" y="78498"/>
                    <a:pt x="85725" y="73403"/>
                  </a:cubicBezTo>
                  <a:cubicBezTo>
                    <a:pt x="85189" y="68319"/>
                    <a:pt x="95107" y="56531"/>
                    <a:pt x="95643" y="51971"/>
                  </a:cubicBezTo>
                  <a:cubicBezTo>
                    <a:pt x="96179" y="47411"/>
                    <a:pt x="90011" y="47411"/>
                    <a:pt x="87606" y="43935"/>
                  </a:cubicBezTo>
                  <a:cubicBezTo>
                    <a:pt x="85189" y="40446"/>
                    <a:pt x="76891" y="24373"/>
                    <a:pt x="76081" y="19289"/>
                  </a:cubicBezTo>
                  <a:cubicBezTo>
                    <a:pt x="75283" y="14193"/>
                    <a:pt x="65639" y="13121"/>
                    <a:pt x="62960" y="11514"/>
                  </a:cubicBezTo>
                  <a:cubicBezTo>
                    <a:pt x="62314" y="11126"/>
                    <a:pt x="61605" y="11004"/>
                    <a:pt x="60845" y="11004"/>
                  </a:cubicBezTo>
                  <a:cubicBezTo>
                    <a:pt x="59547" y="11004"/>
                    <a:pt x="58099" y="11361"/>
                    <a:pt x="56558" y="11361"/>
                  </a:cubicBezTo>
                  <a:cubicBezTo>
                    <a:pt x="55262" y="11361"/>
                    <a:pt x="53901" y="11109"/>
                    <a:pt x="52507" y="10180"/>
                  </a:cubicBezTo>
                  <a:cubicBezTo>
                    <a:pt x="48494" y="7502"/>
                    <a:pt x="40993" y="1"/>
                    <a:pt x="37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39;p88"/>
            <p:cNvSpPr/>
            <p:nvPr/>
          </p:nvSpPr>
          <p:spPr>
            <a:xfrm>
              <a:off x="-8214425" y="1790150"/>
              <a:ext cx="1654400" cy="2598875"/>
            </a:xfrm>
            <a:custGeom>
              <a:avLst/>
              <a:gdLst/>
              <a:ahLst/>
              <a:cxnLst/>
              <a:rect l="l" t="t" r="r" b="b"/>
              <a:pathLst>
                <a:path w="66176" h="103955" extrusionOk="0">
                  <a:moveTo>
                    <a:pt x="11855" y="1"/>
                  </a:moveTo>
                  <a:cubicBezTo>
                    <a:pt x="10872" y="1"/>
                    <a:pt x="9986" y="267"/>
                    <a:pt x="9216" y="873"/>
                  </a:cubicBezTo>
                  <a:cubicBezTo>
                    <a:pt x="6156" y="3290"/>
                    <a:pt x="3632" y="7350"/>
                    <a:pt x="4013" y="8874"/>
                  </a:cubicBezTo>
                  <a:cubicBezTo>
                    <a:pt x="4322" y="10076"/>
                    <a:pt x="5084" y="13994"/>
                    <a:pt x="2941" y="17887"/>
                  </a:cubicBezTo>
                  <a:cubicBezTo>
                    <a:pt x="798" y="21780"/>
                    <a:pt x="0" y="24995"/>
                    <a:pt x="2941" y="31424"/>
                  </a:cubicBezTo>
                  <a:cubicBezTo>
                    <a:pt x="5894" y="37854"/>
                    <a:pt x="10180" y="39997"/>
                    <a:pt x="13395" y="45890"/>
                  </a:cubicBezTo>
                  <a:cubicBezTo>
                    <a:pt x="16609" y="51784"/>
                    <a:pt x="16074" y="61154"/>
                    <a:pt x="16609" y="75084"/>
                  </a:cubicBezTo>
                  <a:cubicBezTo>
                    <a:pt x="17145" y="89015"/>
                    <a:pt x="21967" y="100004"/>
                    <a:pt x="30004" y="103219"/>
                  </a:cubicBezTo>
                  <a:cubicBezTo>
                    <a:pt x="31277" y="103728"/>
                    <a:pt x="32073" y="103955"/>
                    <a:pt x="32514" y="103955"/>
                  </a:cubicBezTo>
                  <a:cubicBezTo>
                    <a:pt x="34859" y="103955"/>
                    <a:pt x="27189" y="97548"/>
                    <a:pt x="27861" y="93039"/>
                  </a:cubicBezTo>
                  <a:cubicBezTo>
                    <a:pt x="28659" y="87681"/>
                    <a:pt x="28397" y="84728"/>
                    <a:pt x="31349" y="80716"/>
                  </a:cubicBezTo>
                  <a:cubicBezTo>
                    <a:pt x="34290" y="76692"/>
                    <a:pt x="36088" y="78299"/>
                    <a:pt x="39743" y="71072"/>
                  </a:cubicBezTo>
                  <a:cubicBezTo>
                    <a:pt x="43399" y="63833"/>
                    <a:pt x="42327" y="61428"/>
                    <a:pt x="46613" y="59011"/>
                  </a:cubicBezTo>
                  <a:cubicBezTo>
                    <a:pt x="50899" y="56606"/>
                    <a:pt x="57067" y="59285"/>
                    <a:pt x="58400" y="50974"/>
                  </a:cubicBezTo>
                  <a:cubicBezTo>
                    <a:pt x="59746" y="42676"/>
                    <a:pt x="54388" y="45081"/>
                    <a:pt x="60282" y="37580"/>
                  </a:cubicBezTo>
                  <a:cubicBezTo>
                    <a:pt x="66175" y="30079"/>
                    <a:pt x="60008" y="28745"/>
                    <a:pt x="54924" y="25793"/>
                  </a:cubicBezTo>
                  <a:cubicBezTo>
                    <a:pt x="49828" y="22852"/>
                    <a:pt x="44744" y="22578"/>
                    <a:pt x="42327" y="19637"/>
                  </a:cubicBezTo>
                  <a:cubicBezTo>
                    <a:pt x="39922" y="16684"/>
                    <a:pt x="40184" y="17494"/>
                    <a:pt x="35898" y="12934"/>
                  </a:cubicBezTo>
                  <a:cubicBezTo>
                    <a:pt x="31611" y="8374"/>
                    <a:pt x="28397" y="8921"/>
                    <a:pt x="22765" y="5159"/>
                  </a:cubicBezTo>
                  <a:cubicBezTo>
                    <a:pt x="18561" y="2353"/>
                    <a:pt x="14776" y="1"/>
                    <a:pt x="118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40;p88"/>
            <p:cNvSpPr/>
            <p:nvPr/>
          </p:nvSpPr>
          <p:spPr>
            <a:xfrm>
              <a:off x="-8826123" y="-277798"/>
              <a:ext cx="1625177" cy="2289776"/>
            </a:xfrm>
            <a:custGeom>
              <a:avLst/>
              <a:gdLst/>
              <a:ahLst/>
              <a:cxnLst/>
              <a:rect l="l" t="t" r="r" b="b"/>
              <a:pathLst>
                <a:path w="65007" h="91591" extrusionOk="0">
                  <a:moveTo>
                    <a:pt x="54955" y="0"/>
                  </a:moveTo>
                  <a:cubicBezTo>
                    <a:pt x="53811" y="0"/>
                    <a:pt x="50981" y="4061"/>
                    <a:pt x="48590" y="4295"/>
                  </a:cubicBezTo>
                  <a:cubicBezTo>
                    <a:pt x="48501" y="4305"/>
                    <a:pt x="48416" y="4309"/>
                    <a:pt x="48336" y="4309"/>
                  </a:cubicBezTo>
                  <a:cubicBezTo>
                    <a:pt x="46063" y="4309"/>
                    <a:pt x="47877" y="648"/>
                    <a:pt x="48590" y="188"/>
                  </a:cubicBezTo>
                  <a:lnTo>
                    <a:pt x="48590" y="188"/>
                  </a:lnTo>
                  <a:cubicBezTo>
                    <a:pt x="45780" y="1986"/>
                    <a:pt x="43066" y="3903"/>
                    <a:pt x="40423" y="5927"/>
                  </a:cubicBezTo>
                  <a:cubicBezTo>
                    <a:pt x="41375" y="10225"/>
                    <a:pt x="37053" y="12332"/>
                    <a:pt x="35720" y="14213"/>
                  </a:cubicBezTo>
                  <a:cubicBezTo>
                    <a:pt x="34374" y="16083"/>
                    <a:pt x="35982" y="20905"/>
                    <a:pt x="34648" y="21178"/>
                  </a:cubicBezTo>
                  <a:cubicBezTo>
                    <a:pt x="34618" y="21184"/>
                    <a:pt x="34587" y="21187"/>
                    <a:pt x="34557" y="21187"/>
                  </a:cubicBezTo>
                  <a:cubicBezTo>
                    <a:pt x="33243" y="21187"/>
                    <a:pt x="31965" y="15762"/>
                    <a:pt x="31791" y="13213"/>
                  </a:cubicBezTo>
                  <a:cubicBezTo>
                    <a:pt x="17479" y="26501"/>
                    <a:pt x="6430" y="43253"/>
                    <a:pt x="1" y="62136"/>
                  </a:cubicBezTo>
                  <a:cubicBezTo>
                    <a:pt x="2061" y="67196"/>
                    <a:pt x="3299" y="71542"/>
                    <a:pt x="4109" y="76364"/>
                  </a:cubicBezTo>
                  <a:cubicBezTo>
                    <a:pt x="4906" y="81186"/>
                    <a:pt x="12407" y="78507"/>
                    <a:pt x="14824" y="82257"/>
                  </a:cubicBezTo>
                  <a:cubicBezTo>
                    <a:pt x="17229" y="86008"/>
                    <a:pt x="21789" y="89223"/>
                    <a:pt x="24730" y="91092"/>
                  </a:cubicBezTo>
                  <a:cubicBezTo>
                    <a:pt x="25268" y="91434"/>
                    <a:pt x="25609" y="91590"/>
                    <a:pt x="25798" y="91590"/>
                  </a:cubicBezTo>
                  <a:cubicBezTo>
                    <a:pt x="26644" y="91590"/>
                    <a:pt x="24390" y="88442"/>
                    <a:pt x="22861" y="84936"/>
                  </a:cubicBezTo>
                  <a:cubicBezTo>
                    <a:pt x="20980" y="80650"/>
                    <a:pt x="18575" y="75828"/>
                    <a:pt x="19110" y="72732"/>
                  </a:cubicBezTo>
                  <a:cubicBezTo>
                    <a:pt x="19444" y="70807"/>
                    <a:pt x="18326" y="69674"/>
                    <a:pt x="16918" y="69674"/>
                  </a:cubicBezTo>
                  <a:cubicBezTo>
                    <a:pt x="16062" y="69674"/>
                    <a:pt x="15099" y="70092"/>
                    <a:pt x="14288" y="71006"/>
                  </a:cubicBezTo>
                  <a:cubicBezTo>
                    <a:pt x="13365" y="72042"/>
                    <a:pt x="12590" y="72731"/>
                    <a:pt x="11921" y="72731"/>
                  </a:cubicBezTo>
                  <a:cubicBezTo>
                    <a:pt x="11037" y="72731"/>
                    <a:pt x="10338" y="71527"/>
                    <a:pt x="9728" y="68327"/>
                  </a:cubicBezTo>
                  <a:cubicBezTo>
                    <a:pt x="8657" y="62695"/>
                    <a:pt x="14824" y="61898"/>
                    <a:pt x="18039" y="60552"/>
                  </a:cubicBezTo>
                  <a:cubicBezTo>
                    <a:pt x="18687" y="60284"/>
                    <a:pt x="19269" y="60167"/>
                    <a:pt x="19804" y="60167"/>
                  </a:cubicBezTo>
                  <a:cubicBezTo>
                    <a:pt x="21923" y="60167"/>
                    <a:pt x="23293" y="62003"/>
                    <a:pt x="25004" y="63505"/>
                  </a:cubicBezTo>
                  <a:cubicBezTo>
                    <a:pt x="25417" y="63865"/>
                    <a:pt x="25740" y="64037"/>
                    <a:pt x="25996" y="64037"/>
                  </a:cubicBezTo>
                  <a:cubicBezTo>
                    <a:pt x="27072" y="64037"/>
                    <a:pt x="26976" y="61024"/>
                    <a:pt x="27409" y="56266"/>
                  </a:cubicBezTo>
                  <a:cubicBezTo>
                    <a:pt x="27945" y="50373"/>
                    <a:pt x="37327" y="39121"/>
                    <a:pt x="40280" y="33632"/>
                  </a:cubicBezTo>
                  <a:cubicBezTo>
                    <a:pt x="43221" y="28156"/>
                    <a:pt x="46435" y="26262"/>
                    <a:pt x="47233" y="23322"/>
                  </a:cubicBezTo>
                  <a:cubicBezTo>
                    <a:pt x="47569" y="22077"/>
                    <a:pt x="48908" y="21596"/>
                    <a:pt x="50746" y="21596"/>
                  </a:cubicBezTo>
                  <a:cubicBezTo>
                    <a:pt x="53268" y="21596"/>
                    <a:pt x="56730" y="22502"/>
                    <a:pt x="59830" y="23584"/>
                  </a:cubicBezTo>
                  <a:cubicBezTo>
                    <a:pt x="60889" y="23955"/>
                    <a:pt x="61728" y="24117"/>
                    <a:pt x="62376" y="24117"/>
                  </a:cubicBezTo>
                  <a:cubicBezTo>
                    <a:pt x="65006" y="24117"/>
                    <a:pt x="64490" y="21447"/>
                    <a:pt x="62771" y="19297"/>
                  </a:cubicBezTo>
                  <a:cubicBezTo>
                    <a:pt x="60628" y="16618"/>
                    <a:pt x="58758" y="15821"/>
                    <a:pt x="60901" y="13939"/>
                  </a:cubicBezTo>
                  <a:cubicBezTo>
                    <a:pt x="63044" y="12070"/>
                    <a:pt x="60366" y="10463"/>
                    <a:pt x="58222" y="7772"/>
                  </a:cubicBezTo>
                  <a:cubicBezTo>
                    <a:pt x="56079" y="5105"/>
                    <a:pt x="56079" y="1355"/>
                    <a:pt x="55282" y="176"/>
                  </a:cubicBezTo>
                  <a:cubicBezTo>
                    <a:pt x="55198" y="55"/>
                    <a:pt x="55088" y="0"/>
                    <a:pt x="54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41;p88"/>
            <p:cNvSpPr/>
            <p:nvPr/>
          </p:nvSpPr>
          <p:spPr>
            <a:xfrm>
              <a:off x="-7055650" y="-674350"/>
              <a:ext cx="412275" cy="360550"/>
            </a:xfrm>
            <a:custGeom>
              <a:avLst/>
              <a:gdLst/>
              <a:ahLst/>
              <a:cxnLst/>
              <a:rect l="l" t="t" r="r" b="b"/>
              <a:pathLst>
                <a:path w="16491" h="14422" extrusionOk="0">
                  <a:moveTo>
                    <a:pt x="16490" y="0"/>
                  </a:moveTo>
                  <a:lnTo>
                    <a:pt x="16490" y="0"/>
                  </a:lnTo>
                  <a:cubicBezTo>
                    <a:pt x="10835" y="1238"/>
                    <a:pt x="5322" y="2881"/>
                    <a:pt x="0" y="4882"/>
                  </a:cubicBezTo>
                  <a:cubicBezTo>
                    <a:pt x="1608" y="6763"/>
                    <a:pt x="2941" y="7834"/>
                    <a:pt x="4822" y="11049"/>
                  </a:cubicBezTo>
                  <a:cubicBezTo>
                    <a:pt x="5878" y="12864"/>
                    <a:pt x="7450" y="14421"/>
                    <a:pt x="8955" y="14421"/>
                  </a:cubicBezTo>
                  <a:cubicBezTo>
                    <a:pt x="10115" y="14421"/>
                    <a:pt x="11236" y="13496"/>
                    <a:pt x="12049" y="11049"/>
                  </a:cubicBezTo>
                  <a:cubicBezTo>
                    <a:pt x="13919" y="5453"/>
                    <a:pt x="16467" y="60"/>
                    <a:pt x="16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2;p88"/>
            <p:cNvSpPr/>
            <p:nvPr/>
          </p:nvSpPr>
          <p:spPr>
            <a:xfrm>
              <a:off x="-3914500" y="2667325"/>
              <a:ext cx="390300" cy="705600"/>
            </a:xfrm>
            <a:custGeom>
              <a:avLst/>
              <a:gdLst/>
              <a:ahLst/>
              <a:cxnLst/>
              <a:rect l="l" t="t" r="r" b="b"/>
              <a:pathLst>
                <a:path w="15612" h="28224" extrusionOk="0">
                  <a:moveTo>
                    <a:pt x="14768" y="0"/>
                  </a:moveTo>
                  <a:cubicBezTo>
                    <a:pt x="14585" y="0"/>
                    <a:pt x="14314" y="192"/>
                    <a:pt x="13931" y="624"/>
                  </a:cubicBezTo>
                  <a:cubicBezTo>
                    <a:pt x="11788" y="3029"/>
                    <a:pt x="6692" y="7589"/>
                    <a:pt x="6692" y="11065"/>
                  </a:cubicBezTo>
                  <a:lnTo>
                    <a:pt x="6692" y="14554"/>
                  </a:lnTo>
                  <a:cubicBezTo>
                    <a:pt x="4549" y="18566"/>
                    <a:pt x="1" y="23662"/>
                    <a:pt x="1072" y="26341"/>
                  </a:cubicBezTo>
                  <a:cubicBezTo>
                    <a:pt x="1542" y="27514"/>
                    <a:pt x="2061" y="28224"/>
                    <a:pt x="2767" y="28224"/>
                  </a:cubicBezTo>
                  <a:cubicBezTo>
                    <a:pt x="3673" y="28224"/>
                    <a:pt x="4885" y="27055"/>
                    <a:pt x="6692" y="24198"/>
                  </a:cubicBezTo>
                  <a:cubicBezTo>
                    <a:pt x="9907" y="19102"/>
                    <a:pt x="13122" y="11875"/>
                    <a:pt x="13931" y="7589"/>
                  </a:cubicBezTo>
                  <a:cubicBezTo>
                    <a:pt x="14587" y="4068"/>
                    <a:pt x="15611" y="0"/>
                    <a:pt x="1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43;p88"/>
            <p:cNvSpPr/>
            <p:nvPr/>
          </p:nvSpPr>
          <p:spPr>
            <a:xfrm>
              <a:off x="-6000475" y="4933325"/>
              <a:ext cx="1227875" cy="284425"/>
            </a:xfrm>
            <a:custGeom>
              <a:avLst/>
              <a:gdLst/>
              <a:ahLst/>
              <a:cxnLst/>
              <a:rect l="l" t="t" r="r" b="b"/>
              <a:pathLst>
                <a:path w="49115" h="11377" extrusionOk="0">
                  <a:moveTo>
                    <a:pt x="45832" y="1"/>
                  </a:moveTo>
                  <a:cubicBezTo>
                    <a:pt x="42318" y="1"/>
                    <a:pt x="38332" y="1976"/>
                    <a:pt x="33886" y="2209"/>
                  </a:cubicBezTo>
                  <a:cubicBezTo>
                    <a:pt x="27731" y="2531"/>
                    <a:pt x="19956" y="2697"/>
                    <a:pt x="13526" y="5912"/>
                  </a:cubicBezTo>
                  <a:cubicBezTo>
                    <a:pt x="7097" y="9127"/>
                    <a:pt x="6835" y="8853"/>
                    <a:pt x="942" y="10996"/>
                  </a:cubicBezTo>
                  <a:cubicBezTo>
                    <a:pt x="596" y="11127"/>
                    <a:pt x="287" y="11246"/>
                    <a:pt x="1" y="11377"/>
                  </a:cubicBezTo>
                  <a:cubicBezTo>
                    <a:pt x="17503" y="11353"/>
                    <a:pt x="34136" y="7555"/>
                    <a:pt x="49114" y="757"/>
                  </a:cubicBezTo>
                  <a:cubicBezTo>
                    <a:pt x="48070" y="210"/>
                    <a:pt x="46976" y="1"/>
                    <a:pt x="458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44;p88"/>
            <p:cNvSpPr/>
            <p:nvPr/>
          </p:nvSpPr>
          <p:spPr>
            <a:xfrm>
              <a:off x="-8560300" y="409600"/>
              <a:ext cx="1719275" cy="2347750"/>
            </a:xfrm>
            <a:custGeom>
              <a:avLst/>
              <a:gdLst/>
              <a:ahLst/>
              <a:cxnLst/>
              <a:rect l="l" t="t" r="r" b="b"/>
              <a:pathLst>
                <a:path w="68771" h="93910" extrusionOk="0">
                  <a:moveTo>
                    <a:pt x="21554" y="1"/>
                  </a:moveTo>
                  <a:cubicBezTo>
                    <a:pt x="18135" y="1"/>
                    <a:pt x="14648" y="1255"/>
                    <a:pt x="14085" y="2303"/>
                  </a:cubicBezTo>
                  <a:cubicBezTo>
                    <a:pt x="13145" y="4077"/>
                    <a:pt x="10775" y="12125"/>
                    <a:pt x="10775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53" y="38283"/>
                    <a:pt x="21539" y="56559"/>
                    <a:pt x="21539" y="56559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19" y="58643"/>
                  </a:lnTo>
                  <a:cubicBezTo>
                    <a:pt x="61782" y="57809"/>
                    <a:pt x="66520" y="44082"/>
                    <a:pt x="67580" y="39938"/>
                  </a:cubicBezTo>
                  <a:cubicBezTo>
                    <a:pt x="68652" y="35807"/>
                    <a:pt x="68771" y="17102"/>
                    <a:pt x="66044" y="11899"/>
                  </a:cubicBezTo>
                  <a:cubicBezTo>
                    <a:pt x="63978" y="7947"/>
                    <a:pt x="58589" y="7469"/>
                    <a:pt x="56100" y="7469"/>
                  </a:cubicBezTo>
                  <a:cubicBezTo>
                    <a:pt x="55304" y="7469"/>
                    <a:pt x="54805" y="7517"/>
                    <a:pt x="54805" y="7517"/>
                  </a:cubicBezTo>
                  <a:cubicBezTo>
                    <a:pt x="51344" y="3871"/>
                    <a:pt x="48078" y="2999"/>
                    <a:pt x="45746" y="2999"/>
                  </a:cubicBezTo>
                  <a:cubicBezTo>
                    <a:pt x="43609" y="2999"/>
                    <a:pt x="42255" y="3731"/>
                    <a:pt x="42255" y="3731"/>
                  </a:cubicBezTo>
                  <a:cubicBezTo>
                    <a:pt x="39753" y="1419"/>
                    <a:pt x="36911" y="723"/>
                    <a:pt x="34399" y="723"/>
                  </a:cubicBezTo>
                  <a:cubicBezTo>
                    <a:pt x="30613" y="723"/>
                    <a:pt x="27575" y="2303"/>
                    <a:pt x="27575" y="2303"/>
                  </a:cubicBezTo>
                  <a:cubicBezTo>
                    <a:pt x="26268" y="605"/>
                    <a:pt x="23927" y="1"/>
                    <a:pt x="21554" y="1"/>
                  </a:cubicBezTo>
                  <a:close/>
                </a:path>
              </a:pathLst>
            </a:custGeom>
            <a:solidFill>
              <a:srgbClr val="F8A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45;p88"/>
            <p:cNvSpPr/>
            <p:nvPr/>
          </p:nvSpPr>
          <p:spPr>
            <a:xfrm>
              <a:off x="-8296550" y="4705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2" y="1"/>
                  </a:moveTo>
                  <a:cubicBezTo>
                    <a:pt x="18547" y="1"/>
                    <a:pt x="18252" y="191"/>
                    <a:pt x="18252" y="572"/>
                  </a:cubicBezTo>
                  <a:lnTo>
                    <a:pt x="18252" y="11050"/>
                  </a:lnTo>
                  <a:cubicBezTo>
                    <a:pt x="16716" y="10859"/>
                    <a:pt x="15157" y="10752"/>
                    <a:pt x="13645" y="10633"/>
                  </a:cubicBezTo>
                  <a:cubicBezTo>
                    <a:pt x="11692" y="10466"/>
                    <a:pt x="9751" y="10324"/>
                    <a:pt x="7799" y="10193"/>
                  </a:cubicBezTo>
                  <a:cubicBezTo>
                    <a:pt x="7334" y="8549"/>
                    <a:pt x="6858" y="6906"/>
                    <a:pt x="6394" y="5263"/>
                  </a:cubicBezTo>
                  <a:cubicBezTo>
                    <a:pt x="6309" y="4975"/>
                    <a:pt x="6078" y="4850"/>
                    <a:pt x="5843" y="4850"/>
                  </a:cubicBezTo>
                  <a:cubicBezTo>
                    <a:pt x="5486" y="4850"/>
                    <a:pt x="5121" y="5139"/>
                    <a:pt x="5251" y="5585"/>
                  </a:cubicBezTo>
                  <a:cubicBezTo>
                    <a:pt x="5679" y="7097"/>
                    <a:pt x="6108" y="8609"/>
                    <a:pt x="6549" y="10121"/>
                  </a:cubicBezTo>
                  <a:cubicBezTo>
                    <a:pt x="4632" y="10002"/>
                    <a:pt x="2715" y="9895"/>
                    <a:pt x="798" y="9800"/>
                  </a:cubicBezTo>
                  <a:cubicBezTo>
                    <a:pt x="786" y="9799"/>
                    <a:pt x="774" y="9799"/>
                    <a:pt x="763" y="9799"/>
                  </a:cubicBezTo>
                  <a:cubicBezTo>
                    <a:pt x="0" y="9799"/>
                    <a:pt x="12" y="10943"/>
                    <a:pt x="798" y="10990"/>
                  </a:cubicBezTo>
                  <a:cubicBezTo>
                    <a:pt x="3715" y="11121"/>
                    <a:pt x="6620" y="11300"/>
                    <a:pt x="9525" y="11502"/>
                  </a:cubicBezTo>
                  <a:cubicBezTo>
                    <a:pt x="12466" y="11705"/>
                    <a:pt x="15609" y="11764"/>
                    <a:pt x="18598" y="12240"/>
                  </a:cubicBezTo>
                  <a:cubicBezTo>
                    <a:pt x="18681" y="12276"/>
                    <a:pt x="18776" y="12288"/>
                    <a:pt x="18871" y="12288"/>
                  </a:cubicBezTo>
                  <a:cubicBezTo>
                    <a:pt x="19645" y="12419"/>
                    <a:pt x="20407" y="12562"/>
                    <a:pt x="21157" y="12764"/>
                  </a:cubicBezTo>
                  <a:cubicBezTo>
                    <a:pt x="22110" y="13014"/>
                    <a:pt x="21908" y="14872"/>
                    <a:pt x="21884" y="15574"/>
                  </a:cubicBezTo>
                  <a:cubicBezTo>
                    <a:pt x="21800" y="17753"/>
                    <a:pt x="20860" y="19884"/>
                    <a:pt x="19407" y="21563"/>
                  </a:cubicBezTo>
                  <a:cubicBezTo>
                    <a:pt x="17584" y="23682"/>
                    <a:pt x="14277" y="25066"/>
                    <a:pt x="11172" y="25066"/>
                  </a:cubicBezTo>
                  <a:cubicBezTo>
                    <a:pt x="8904" y="25066"/>
                    <a:pt x="6743" y="24328"/>
                    <a:pt x="5346" y="22599"/>
                  </a:cubicBezTo>
                  <a:cubicBezTo>
                    <a:pt x="5205" y="22423"/>
                    <a:pt x="5011" y="22350"/>
                    <a:pt x="4819" y="22350"/>
                  </a:cubicBezTo>
                  <a:cubicBezTo>
                    <a:pt x="4362" y="22350"/>
                    <a:pt x="3922" y="22766"/>
                    <a:pt x="4274" y="23194"/>
                  </a:cubicBezTo>
                  <a:cubicBezTo>
                    <a:pt x="5986" y="25320"/>
                    <a:pt x="8522" y="26198"/>
                    <a:pt x="11147" y="26198"/>
                  </a:cubicBezTo>
                  <a:cubicBezTo>
                    <a:pt x="13579" y="26198"/>
                    <a:pt x="16087" y="25444"/>
                    <a:pt x="18086" y="24230"/>
                  </a:cubicBezTo>
                  <a:cubicBezTo>
                    <a:pt x="19995" y="26588"/>
                    <a:pt x="22395" y="27771"/>
                    <a:pt x="25037" y="27771"/>
                  </a:cubicBezTo>
                  <a:cubicBezTo>
                    <a:pt x="26383" y="27771"/>
                    <a:pt x="27791" y="27464"/>
                    <a:pt x="29230" y="26849"/>
                  </a:cubicBezTo>
                  <a:cubicBezTo>
                    <a:pt x="29516" y="26730"/>
                    <a:pt x="30016" y="26540"/>
                    <a:pt x="30409" y="26290"/>
                  </a:cubicBezTo>
                  <a:cubicBezTo>
                    <a:pt x="32240" y="27882"/>
                    <a:pt x="34366" y="29004"/>
                    <a:pt x="36544" y="29004"/>
                  </a:cubicBezTo>
                  <a:cubicBezTo>
                    <a:pt x="37835" y="29004"/>
                    <a:pt x="39145" y="28609"/>
                    <a:pt x="40422" y="27683"/>
                  </a:cubicBezTo>
                  <a:cubicBezTo>
                    <a:pt x="40791" y="27421"/>
                    <a:pt x="41065" y="27159"/>
                    <a:pt x="41291" y="26897"/>
                  </a:cubicBezTo>
                  <a:cubicBezTo>
                    <a:pt x="42255" y="27957"/>
                    <a:pt x="43625" y="28600"/>
                    <a:pt x="45006" y="28885"/>
                  </a:cubicBezTo>
                  <a:cubicBezTo>
                    <a:pt x="45433" y="28971"/>
                    <a:pt x="45996" y="29026"/>
                    <a:pt x="46605" y="29026"/>
                  </a:cubicBezTo>
                  <a:cubicBezTo>
                    <a:pt x="48354" y="29026"/>
                    <a:pt x="50487" y="28578"/>
                    <a:pt x="50911" y="27147"/>
                  </a:cubicBezTo>
                  <a:cubicBezTo>
                    <a:pt x="52126" y="23063"/>
                    <a:pt x="53340" y="18979"/>
                    <a:pt x="54566" y="14884"/>
                  </a:cubicBezTo>
                  <a:cubicBezTo>
                    <a:pt x="54696" y="14446"/>
                    <a:pt x="54331" y="14155"/>
                    <a:pt x="53975" y="14155"/>
                  </a:cubicBezTo>
                  <a:cubicBezTo>
                    <a:pt x="53740" y="14155"/>
                    <a:pt x="53509" y="14281"/>
                    <a:pt x="53423" y="14574"/>
                  </a:cubicBezTo>
                  <a:cubicBezTo>
                    <a:pt x="52435" y="17884"/>
                    <a:pt x="51447" y="21206"/>
                    <a:pt x="50459" y="24516"/>
                  </a:cubicBezTo>
                  <a:cubicBezTo>
                    <a:pt x="50256" y="25230"/>
                    <a:pt x="50042" y="25933"/>
                    <a:pt x="49840" y="26635"/>
                  </a:cubicBezTo>
                  <a:cubicBezTo>
                    <a:pt x="49554" y="27588"/>
                    <a:pt x="48947" y="27349"/>
                    <a:pt x="47899" y="27623"/>
                  </a:cubicBezTo>
                  <a:cubicBezTo>
                    <a:pt x="47409" y="27752"/>
                    <a:pt x="46881" y="27818"/>
                    <a:pt x="46345" y="27818"/>
                  </a:cubicBezTo>
                  <a:cubicBezTo>
                    <a:pt x="44654" y="27818"/>
                    <a:pt x="42874" y="27167"/>
                    <a:pt x="41898" y="25802"/>
                  </a:cubicBezTo>
                  <a:cubicBezTo>
                    <a:pt x="42124" y="25147"/>
                    <a:pt x="42184" y="24409"/>
                    <a:pt x="42339" y="23456"/>
                  </a:cubicBezTo>
                  <a:cubicBezTo>
                    <a:pt x="42946" y="19706"/>
                    <a:pt x="43565" y="15967"/>
                    <a:pt x="44172" y="12229"/>
                  </a:cubicBezTo>
                  <a:cubicBezTo>
                    <a:pt x="44351" y="11121"/>
                    <a:pt x="44529" y="10026"/>
                    <a:pt x="44708" y="8919"/>
                  </a:cubicBezTo>
                  <a:cubicBezTo>
                    <a:pt x="44827" y="8204"/>
                    <a:pt x="46053" y="6859"/>
                    <a:pt x="46565" y="6073"/>
                  </a:cubicBezTo>
                  <a:cubicBezTo>
                    <a:pt x="46865" y="5632"/>
                    <a:pt x="46455" y="5209"/>
                    <a:pt x="46039" y="5209"/>
                  </a:cubicBezTo>
                  <a:cubicBezTo>
                    <a:pt x="45860" y="5209"/>
                    <a:pt x="45679" y="5288"/>
                    <a:pt x="45553" y="5478"/>
                  </a:cubicBezTo>
                  <a:cubicBezTo>
                    <a:pt x="44494" y="7061"/>
                    <a:pt x="43648" y="8097"/>
                    <a:pt x="43363" y="9931"/>
                  </a:cubicBezTo>
                  <a:cubicBezTo>
                    <a:pt x="42863" y="12955"/>
                    <a:pt x="42363" y="15979"/>
                    <a:pt x="41874" y="19015"/>
                  </a:cubicBezTo>
                  <a:cubicBezTo>
                    <a:pt x="41505" y="21277"/>
                    <a:pt x="41136" y="23528"/>
                    <a:pt x="40767" y="25790"/>
                  </a:cubicBezTo>
                  <a:cubicBezTo>
                    <a:pt x="40774" y="25744"/>
                    <a:pt x="40777" y="25723"/>
                    <a:pt x="40771" y="25723"/>
                  </a:cubicBezTo>
                  <a:lnTo>
                    <a:pt x="40771" y="25723"/>
                  </a:lnTo>
                  <a:cubicBezTo>
                    <a:pt x="40758" y="25723"/>
                    <a:pt x="40697" y="25843"/>
                    <a:pt x="40529" y="26028"/>
                  </a:cubicBezTo>
                  <a:cubicBezTo>
                    <a:pt x="40065" y="26516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4" y="23349"/>
                    <a:pt x="31266" y="22385"/>
                  </a:cubicBezTo>
                  <a:cubicBezTo>
                    <a:pt x="31599" y="18146"/>
                    <a:pt x="31921" y="13919"/>
                    <a:pt x="32242" y="9681"/>
                  </a:cubicBezTo>
                  <a:cubicBezTo>
                    <a:pt x="32349" y="8335"/>
                    <a:pt x="32445" y="6990"/>
                    <a:pt x="32552" y="5644"/>
                  </a:cubicBezTo>
                  <a:cubicBezTo>
                    <a:pt x="32564" y="5406"/>
                    <a:pt x="32576" y="5537"/>
                    <a:pt x="32885" y="4835"/>
                  </a:cubicBezTo>
                  <a:cubicBezTo>
                    <a:pt x="33266" y="3989"/>
                    <a:pt x="33647" y="3132"/>
                    <a:pt x="34028" y="2287"/>
                  </a:cubicBezTo>
                  <a:cubicBezTo>
                    <a:pt x="34240" y="1813"/>
                    <a:pt x="33826" y="1384"/>
                    <a:pt x="33444" y="1384"/>
                  </a:cubicBezTo>
                  <a:cubicBezTo>
                    <a:pt x="33269" y="1384"/>
                    <a:pt x="33101" y="1475"/>
                    <a:pt x="33004" y="1691"/>
                  </a:cubicBezTo>
                  <a:cubicBezTo>
                    <a:pt x="32171" y="3561"/>
                    <a:pt x="31421" y="4990"/>
                    <a:pt x="31266" y="7002"/>
                  </a:cubicBezTo>
                  <a:cubicBezTo>
                    <a:pt x="30992" y="10609"/>
                    <a:pt x="30706" y="14205"/>
                    <a:pt x="30432" y="17813"/>
                  </a:cubicBezTo>
                  <a:cubicBezTo>
                    <a:pt x="30254" y="20253"/>
                    <a:pt x="30063" y="22694"/>
                    <a:pt x="29873" y="25135"/>
                  </a:cubicBezTo>
                  <a:cubicBezTo>
                    <a:pt x="29801" y="25194"/>
                    <a:pt x="29682" y="25302"/>
                    <a:pt x="29432" y="25433"/>
                  </a:cubicBezTo>
                  <a:cubicBezTo>
                    <a:pt x="28647" y="25873"/>
                    <a:pt x="27789" y="26171"/>
                    <a:pt x="26920" y="26409"/>
                  </a:cubicBezTo>
                  <a:cubicBezTo>
                    <a:pt x="26258" y="26590"/>
                    <a:pt x="25612" y="26676"/>
                    <a:pt x="24987" y="26676"/>
                  </a:cubicBezTo>
                  <a:cubicBezTo>
                    <a:pt x="22652" y="26676"/>
                    <a:pt x="20599" y="25479"/>
                    <a:pt x="19050" y="23563"/>
                  </a:cubicBezTo>
                  <a:cubicBezTo>
                    <a:pt x="22134" y="21146"/>
                    <a:pt x="23848" y="16812"/>
                    <a:pt x="22920" y="13133"/>
                  </a:cubicBezTo>
                  <a:cubicBezTo>
                    <a:pt x="22646" y="12026"/>
                    <a:pt x="21908" y="11693"/>
                    <a:pt x="20812" y="11467"/>
                  </a:cubicBezTo>
                  <a:cubicBezTo>
                    <a:pt x="20348" y="11371"/>
                    <a:pt x="19895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6" y="1"/>
                    <a:pt x="18842" y="1"/>
                  </a:cubicBezTo>
                  <a:close/>
                </a:path>
              </a:pathLst>
            </a:custGeom>
            <a:solidFill>
              <a:srgbClr val="EA8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46;p88"/>
            <p:cNvSpPr/>
            <p:nvPr/>
          </p:nvSpPr>
          <p:spPr>
            <a:xfrm>
              <a:off x="-8185250" y="2054850"/>
              <a:ext cx="1182300" cy="1822275"/>
            </a:xfrm>
            <a:custGeom>
              <a:avLst/>
              <a:gdLst/>
              <a:ahLst/>
              <a:cxnLst/>
              <a:rect l="l" t="t" r="r" b="b"/>
              <a:pathLst>
                <a:path w="47292" h="72891" extrusionOk="0">
                  <a:moveTo>
                    <a:pt x="0" y="0"/>
                  </a:moveTo>
                  <a:lnTo>
                    <a:pt x="0" y="72890"/>
                  </a:lnTo>
                  <a:lnTo>
                    <a:pt x="47292" y="7289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47;p88"/>
            <p:cNvSpPr/>
            <p:nvPr/>
          </p:nvSpPr>
          <p:spPr>
            <a:xfrm>
              <a:off x="-8185250" y="2054850"/>
              <a:ext cx="1182300" cy="426550"/>
            </a:xfrm>
            <a:custGeom>
              <a:avLst/>
              <a:gdLst/>
              <a:ahLst/>
              <a:cxnLst/>
              <a:rect l="l" t="t" r="r" b="b"/>
              <a:pathLst>
                <a:path w="47292" h="17062" extrusionOk="0">
                  <a:moveTo>
                    <a:pt x="0" y="0"/>
                  </a:moveTo>
                  <a:lnTo>
                    <a:pt x="0" y="17062"/>
                  </a:lnTo>
                  <a:lnTo>
                    <a:pt x="47292" y="17062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48;p88"/>
            <p:cNvSpPr/>
            <p:nvPr/>
          </p:nvSpPr>
          <p:spPr>
            <a:xfrm>
              <a:off x="-6976475" y="364350"/>
              <a:ext cx="1718975" cy="3239825"/>
            </a:xfrm>
            <a:custGeom>
              <a:avLst/>
              <a:gdLst/>
              <a:ahLst/>
              <a:cxnLst/>
              <a:rect l="l" t="t" r="r" b="b"/>
              <a:pathLst>
                <a:path w="68759" h="129593" extrusionOk="0">
                  <a:moveTo>
                    <a:pt x="21546" y="1"/>
                  </a:moveTo>
                  <a:cubicBezTo>
                    <a:pt x="18125" y="1"/>
                    <a:pt x="14641" y="1256"/>
                    <a:pt x="14085" y="2303"/>
                  </a:cubicBezTo>
                  <a:cubicBezTo>
                    <a:pt x="13133" y="4077"/>
                    <a:pt x="10764" y="12125"/>
                    <a:pt x="10764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41" y="38283"/>
                    <a:pt x="21539" y="56559"/>
                    <a:pt x="21539" y="56559"/>
                  </a:cubicBezTo>
                  <a:lnTo>
                    <a:pt x="20241" y="129592"/>
                  </a:lnTo>
                  <a:lnTo>
                    <a:pt x="58341" y="129592"/>
                  </a:lnTo>
                  <a:lnTo>
                    <a:pt x="57519" y="58643"/>
                  </a:lnTo>
                  <a:cubicBezTo>
                    <a:pt x="61782" y="57810"/>
                    <a:pt x="66509" y="44082"/>
                    <a:pt x="67580" y="39938"/>
                  </a:cubicBezTo>
                  <a:cubicBezTo>
                    <a:pt x="68640" y="35795"/>
                    <a:pt x="68759" y="17102"/>
                    <a:pt x="66044" y="11887"/>
                  </a:cubicBezTo>
                  <a:cubicBezTo>
                    <a:pt x="63979" y="7947"/>
                    <a:pt x="58588" y="7469"/>
                    <a:pt x="56094" y="7469"/>
                  </a:cubicBezTo>
                  <a:cubicBezTo>
                    <a:pt x="55295" y="7469"/>
                    <a:pt x="54793" y="7518"/>
                    <a:pt x="54793" y="7518"/>
                  </a:cubicBezTo>
                  <a:cubicBezTo>
                    <a:pt x="51326" y="3865"/>
                    <a:pt x="48055" y="2993"/>
                    <a:pt x="45722" y="2993"/>
                  </a:cubicBezTo>
                  <a:cubicBezTo>
                    <a:pt x="43592" y="2993"/>
                    <a:pt x="42244" y="3720"/>
                    <a:pt x="42244" y="3720"/>
                  </a:cubicBezTo>
                  <a:cubicBezTo>
                    <a:pt x="39750" y="1411"/>
                    <a:pt x="36916" y="716"/>
                    <a:pt x="34409" y="716"/>
                  </a:cubicBezTo>
                  <a:cubicBezTo>
                    <a:pt x="30619" y="716"/>
                    <a:pt x="27575" y="2303"/>
                    <a:pt x="27575" y="2303"/>
                  </a:cubicBezTo>
                  <a:cubicBezTo>
                    <a:pt x="26263" y="605"/>
                    <a:pt x="23920" y="1"/>
                    <a:pt x="21546" y="1"/>
                  </a:cubicBezTo>
                  <a:close/>
                </a:path>
              </a:pathLst>
            </a:custGeom>
            <a:solidFill>
              <a:srgbClr val="B25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9;p88"/>
            <p:cNvSpPr/>
            <p:nvPr/>
          </p:nvSpPr>
          <p:spPr>
            <a:xfrm>
              <a:off x="-6597575" y="2499850"/>
              <a:ext cx="1182025" cy="1557350"/>
            </a:xfrm>
            <a:custGeom>
              <a:avLst/>
              <a:gdLst/>
              <a:ahLst/>
              <a:cxnLst/>
              <a:rect l="l" t="t" r="r" b="b"/>
              <a:pathLst>
                <a:path w="47281" h="62294" extrusionOk="0">
                  <a:moveTo>
                    <a:pt x="1" y="0"/>
                  </a:moveTo>
                  <a:lnTo>
                    <a:pt x="1" y="62294"/>
                  </a:lnTo>
                  <a:lnTo>
                    <a:pt x="47281" y="62294"/>
                  </a:lnTo>
                  <a:lnTo>
                    <a:pt x="47281" y="0"/>
                  </a:ln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0;p88"/>
            <p:cNvSpPr/>
            <p:nvPr/>
          </p:nvSpPr>
          <p:spPr>
            <a:xfrm>
              <a:off x="-6597575" y="2073300"/>
              <a:ext cx="1182025" cy="426575"/>
            </a:xfrm>
            <a:custGeom>
              <a:avLst/>
              <a:gdLst/>
              <a:ahLst/>
              <a:cxnLst/>
              <a:rect l="l" t="t" r="r" b="b"/>
              <a:pathLst>
                <a:path w="47281" h="17063" extrusionOk="0">
                  <a:moveTo>
                    <a:pt x="1" y="1"/>
                  </a:moveTo>
                  <a:lnTo>
                    <a:pt x="1" y="17062"/>
                  </a:lnTo>
                  <a:lnTo>
                    <a:pt x="47281" y="17062"/>
                  </a:lnTo>
                  <a:lnTo>
                    <a:pt x="47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51;p88"/>
            <p:cNvSpPr/>
            <p:nvPr/>
          </p:nvSpPr>
          <p:spPr>
            <a:xfrm>
              <a:off x="-5392950" y="530750"/>
              <a:ext cx="1719300" cy="2347725"/>
            </a:xfrm>
            <a:custGeom>
              <a:avLst/>
              <a:gdLst/>
              <a:ahLst/>
              <a:cxnLst/>
              <a:rect l="l" t="t" r="r" b="b"/>
              <a:pathLst>
                <a:path w="68772" h="93909" extrusionOk="0">
                  <a:moveTo>
                    <a:pt x="21554" y="1"/>
                  </a:moveTo>
                  <a:cubicBezTo>
                    <a:pt x="18135" y="1"/>
                    <a:pt x="14648" y="1255"/>
                    <a:pt x="14086" y="2302"/>
                  </a:cubicBezTo>
                  <a:cubicBezTo>
                    <a:pt x="13145" y="4076"/>
                    <a:pt x="10776" y="12125"/>
                    <a:pt x="10776" y="12125"/>
                  </a:cubicBezTo>
                  <a:cubicBezTo>
                    <a:pt x="1" y="25258"/>
                    <a:pt x="1" y="30937"/>
                    <a:pt x="1" y="30937"/>
                  </a:cubicBezTo>
                  <a:cubicBezTo>
                    <a:pt x="953" y="38283"/>
                    <a:pt x="21539" y="56547"/>
                    <a:pt x="21539" y="56547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20" y="58631"/>
                  </a:lnTo>
                  <a:cubicBezTo>
                    <a:pt x="61782" y="57809"/>
                    <a:pt x="66521" y="44081"/>
                    <a:pt x="67580" y="39938"/>
                  </a:cubicBezTo>
                  <a:cubicBezTo>
                    <a:pt x="68652" y="35795"/>
                    <a:pt x="68771" y="17090"/>
                    <a:pt x="66045" y="11887"/>
                  </a:cubicBezTo>
                  <a:cubicBezTo>
                    <a:pt x="63978" y="7935"/>
                    <a:pt x="58589" y="7457"/>
                    <a:pt x="56100" y="7457"/>
                  </a:cubicBezTo>
                  <a:cubicBezTo>
                    <a:pt x="55304" y="7457"/>
                    <a:pt x="54805" y="7505"/>
                    <a:pt x="54805" y="7505"/>
                  </a:cubicBezTo>
                  <a:cubicBezTo>
                    <a:pt x="51341" y="3861"/>
                    <a:pt x="48073" y="2991"/>
                    <a:pt x="45740" y="2991"/>
                  </a:cubicBezTo>
                  <a:cubicBezTo>
                    <a:pt x="43606" y="2991"/>
                    <a:pt x="42256" y="3719"/>
                    <a:pt x="42256" y="3719"/>
                  </a:cubicBezTo>
                  <a:cubicBezTo>
                    <a:pt x="39757" y="1410"/>
                    <a:pt x="36921" y="716"/>
                    <a:pt x="34412" y="716"/>
                  </a:cubicBezTo>
                  <a:cubicBezTo>
                    <a:pt x="30620" y="716"/>
                    <a:pt x="27575" y="2302"/>
                    <a:pt x="27575" y="2302"/>
                  </a:cubicBezTo>
                  <a:cubicBezTo>
                    <a:pt x="26268" y="605"/>
                    <a:pt x="23928" y="1"/>
                    <a:pt x="21554" y="1"/>
                  </a:cubicBezTo>
                  <a:close/>
                </a:path>
              </a:pathLst>
            </a:custGeom>
            <a:solidFill>
              <a:srgbClr val="F2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2;p88"/>
            <p:cNvSpPr/>
            <p:nvPr/>
          </p:nvSpPr>
          <p:spPr>
            <a:xfrm>
              <a:off x="-5129100" y="591500"/>
              <a:ext cx="1322984" cy="705598"/>
            </a:xfrm>
            <a:custGeom>
              <a:avLst/>
              <a:gdLst/>
              <a:ahLst/>
              <a:cxnLst/>
              <a:rect l="l" t="t" r="r" b="b"/>
              <a:pathLst>
                <a:path w="54697" h="29031" extrusionOk="0">
                  <a:moveTo>
                    <a:pt x="18842" y="1"/>
                  </a:moveTo>
                  <a:cubicBezTo>
                    <a:pt x="18547" y="1"/>
                    <a:pt x="18253" y="191"/>
                    <a:pt x="18253" y="572"/>
                  </a:cubicBezTo>
                  <a:lnTo>
                    <a:pt x="18253" y="11062"/>
                  </a:lnTo>
                  <a:cubicBezTo>
                    <a:pt x="16717" y="10871"/>
                    <a:pt x="15169" y="10764"/>
                    <a:pt x="13645" y="10633"/>
                  </a:cubicBezTo>
                  <a:cubicBezTo>
                    <a:pt x="11692" y="10466"/>
                    <a:pt x="9752" y="10323"/>
                    <a:pt x="7799" y="10204"/>
                  </a:cubicBezTo>
                  <a:cubicBezTo>
                    <a:pt x="7335" y="8561"/>
                    <a:pt x="6858" y="6918"/>
                    <a:pt x="6394" y="5275"/>
                  </a:cubicBezTo>
                  <a:cubicBezTo>
                    <a:pt x="6309" y="4980"/>
                    <a:pt x="6075" y="4853"/>
                    <a:pt x="5839" y="4853"/>
                  </a:cubicBezTo>
                  <a:cubicBezTo>
                    <a:pt x="5483" y="4853"/>
                    <a:pt x="5122" y="5141"/>
                    <a:pt x="5251" y="5585"/>
                  </a:cubicBezTo>
                  <a:cubicBezTo>
                    <a:pt x="5680" y="7097"/>
                    <a:pt x="6120" y="8609"/>
                    <a:pt x="6549" y="10121"/>
                  </a:cubicBezTo>
                  <a:cubicBezTo>
                    <a:pt x="4632" y="10002"/>
                    <a:pt x="2715" y="9895"/>
                    <a:pt x="810" y="9811"/>
                  </a:cubicBezTo>
                  <a:cubicBezTo>
                    <a:pt x="794" y="9811"/>
                    <a:pt x="779" y="9810"/>
                    <a:pt x="763" y="9810"/>
                  </a:cubicBezTo>
                  <a:cubicBezTo>
                    <a:pt x="1" y="9810"/>
                    <a:pt x="16" y="10955"/>
                    <a:pt x="810" y="10990"/>
                  </a:cubicBezTo>
                  <a:cubicBezTo>
                    <a:pt x="3715" y="11133"/>
                    <a:pt x="6620" y="11312"/>
                    <a:pt x="9525" y="11502"/>
                  </a:cubicBezTo>
                  <a:cubicBezTo>
                    <a:pt x="12466" y="11705"/>
                    <a:pt x="15610" y="11776"/>
                    <a:pt x="18598" y="12240"/>
                  </a:cubicBezTo>
                  <a:cubicBezTo>
                    <a:pt x="18681" y="12276"/>
                    <a:pt x="18777" y="12288"/>
                    <a:pt x="18872" y="12288"/>
                  </a:cubicBezTo>
                  <a:cubicBezTo>
                    <a:pt x="19646" y="12419"/>
                    <a:pt x="20408" y="12574"/>
                    <a:pt x="21158" y="12764"/>
                  </a:cubicBezTo>
                  <a:cubicBezTo>
                    <a:pt x="22110" y="13014"/>
                    <a:pt x="21908" y="14884"/>
                    <a:pt x="21884" y="15574"/>
                  </a:cubicBezTo>
                  <a:cubicBezTo>
                    <a:pt x="21801" y="17753"/>
                    <a:pt x="20860" y="19884"/>
                    <a:pt x="19408" y="21563"/>
                  </a:cubicBezTo>
                  <a:cubicBezTo>
                    <a:pt x="17582" y="23685"/>
                    <a:pt x="14270" y="25073"/>
                    <a:pt x="11164" y="25073"/>
                  </a:cubicBezTo>
                  <a:cubicBezTo>
                    <a:pt x="8901" y="25073"/>
                    <a:pt x="6748" y="24337"/>
                    <a:pt x="5358" y="22611"/>
                  </a:cubicBezTo>
                  <a:cubicBezTo>
                    <a:pt x="5214" y="22431"/>
                    <a:pt x="5017" y="22357"/>
                    <a:pt x="4825" y="22357"/>
                  </a:cubicBezTo>
                  <a:cubicBezTo>
                    <a:pt x="4367" y="22357"/>
                    <a:pt x="3931" y="22778"/>
                    <a:pt x="4275" y="23206"/>
                  </a:cubicBezTo>
                  <a:cubicBezTo>
                    <a:pt x="5987" y="25326"/>
                    <a:pt x="8523" y="26201"/>
                    <a:pt x="11148" y="26201"/>
                  </a:cubicBezTo>
                  <a:cubicBezTo>
                    <a:pt x="13580" y="26201"/>
                    <a:pt x="16088" y="25450"/>
                    <a:pt x="18086" y="24242"/>
                  </a:cubicBezTo>
                  <a:cubicBezTo>
                    <a:pt x="20002" y="26591"/>
                    <a:pt x="22404" y="27772"/>
                    <a:pt x="25042" y="27772"/>
                  </a:cubicBezTo>
                  <a:cubicBezTo>
                    <a:pt x="26388" y="27772"/>
                    <a:pt x="27795" y="27465"/>
                    <a:pt x="29230" y="26849"/>
                  </a:cubicBezTo>
                  <a:cubicBezTo>
                    <a:pt x="29516" y="26730"/>
                    <a:pt x="30016" y="26552"/>
                    <a:pt x="30409" y="26290"/>
                  </a:cubicBezTo>
                  <a:cubicBezTo>
                    <a:pt x="32240" y="27882"/>
                    <a:pt x="34366" y="29004"/>
                    <a:pt x="36547" y="29004"/>
                  </a:cubicBezTo>
                  <a:cubicBezTo>
                    <a:pt x="37841" y="29004"/>
                    <a:pt x="39153" y="28609"/>
                    <a:pt x="40434" y="27683"/>
                  </a:cubicBezTo>
                  <a:cubicBezTo>
                    <a:pt x="40791" y="27421"/>
                    <a:pt x="41065" y="27171"/>
                    <a:pt x="41291" y="26909"/>
                  </a:cubicBezTo>
                  <a:cubicBezTo>
                    <a:pt x="42256" y="27957"/>
                    <a:pt x="43625" y="28611"/>
                    <a:pt x="45006" y="28885"/>
                  </a:cubicBezTo>
                  <a:cubicBezTo>
                    <a:pt x="45439" y="28975"/>
                    <a:pt x="46006" y="29031"/>
                    <a:pt x="46619" y="29031"/>
                  </a:cubicBezTo>
                  <a:cubicBezTo>
                    <a:pt x="48368" y="29031"/>
                    <a:pt x="50488" y="28575"/>
                    <a:pt x="50912" y="27147"/>
                  </a:cubicBezTo>
                  <a:cubicBezTo>
                    <a:pt x="52138" y="23063"/>
                    <a:pt x="53352" y="18979"/>
                    <a:pt x="54567" y="14895"/>
                  </a:cubicBezTo>
                  <a:cubicBezTo>
                    <a:pt x="54696" y="14450"/>
                    <a:pt x="54331" y="14161"/>
                    <a:pt x="53975" y="14161"/>
                  </a:cubicBezTo>
                  <a:cubicBezTo>
                    <a:pt x="53740" y="14161"/>
                    <a:pt x="53509" y="14286"/>
                    <a:pt x="53424" y="14574"/>
                  </a:cubicBezTo>
                  <a:cubicBezTo>
                    <a:pt x="52436" y="17896"/>
                    <a:pt x="51447" y="21206"/>
                    <a:pt x="50459" y="24528"/>
                  </a:cubicBezTo>
                  <a:cubicBezTo>
                    <a:pt x="50257" y="25230"/>
                    <a:pt x="50042" y="25933"/>
                    <a:pt x="49840" y="26635"/>
                  </a:cubicBezTo>
                  <a:cubicBezTo>
                    <a:pt x="49554" y="27599"/>
                    <a:pt x="48947" y="27361"/>
                    <a:pt x="47899" y="27635"/>
                  </a:cubicBezTo>
                  <a:cubicBezTo>
                    <a:pt x="47411" y="27761"/>
                    <a:pt x="46887" y="27825"/>
                    <a:pt x="46353" y="27825"/>
                  </a:cubicBezTo>
                  <a:cubicBezTo>
                    <a:pt x="44660" y="27825"/>
                    <a:pt x="42879" y="27180"/>
                    <a:pt x="41910" y="25813"/>
                  </a:cubicBezTo>
                  <a:cubicBezTo>
                    <a:pt x="42125" y="25159"/>
                    <a:pt x="42184" y="24409"/>
                    <a:pt x="42339" y="23456"/>
                  </a:cubicBezTo>
                  <a:cubicBezTo>
                    <a:pt x="42958" y="19717"/>
                    <a:pt x="43565" y="15979"/>
                    <a:pt x="44173" y="12228"/>
                  </a:cubicBezTo>
                  <a:cubicBezTo>
                    <a:pt x="44351" y="11133"/>
                    <a:pt x="44542" y="10026"/>
                    <a:pt x="44708" y="8919"/>
                  </a:cubicBezTo>
                  <a:cubicBezTo>
                    <a:pt x="44828" y="8216"/>
                    <a:pt x="46054" y="6859"/>
                    <a:pt x="46578" y="6085"/>
                  </a:cubicBezTo>
                  <a:cubicBezTo>
                    <a:pt x="46868" y="5637"/>
                    <a:pt x="46460" y="5213"/>
                    <a:pt x="46045" y="5213"/>
                  </a:cubicBezTo>
                  <a:cubicBezTo>
                    <a:pt x="45863" y="5213"/>
                    <a:pt x="45680" y="5294"/>
                    <a:pt x="45554" y="5490"/>
                  </a:cubicBezTo>
                  <a:cubicBezTo>
                    <a:pt x="44494" y="7061"/>
                    <a:pt x="43661" y="8109"/>
                    <a:pt x="43363" y="9931"/>
                  </a:cubicBezTo>
                  <a:cubicBezTo>
                    <a:pt x="42863" y="12955"/>
                    <a:pt x="42375" y="15991"/>
                    <a:pt x="41875" y="19015"/>
                  </a:cubicBezTo>
                  <a:cubicBezTo>
                    <a:pt x="41506" y="21277"/>
                    <a:pt x="41137" y="23539"/>
                    <a:pt x="40767" y="25802"/>
                  </a:cubicBezTo>
                  <a:cubicBezTo>
                    <a:pt x="40775" y="25752"/>
                    <a:pt x="40779" y="25730"/>
                    <a:pt x="40774" y="25730"/>
                  </a:cubicBezTo>
                  <a:lnTo>
                    <a:pt x="40774" y="25730"/>
                  </a:lnTo>
                  <a:cubicBezTo>
                    <a:pt x="40763" y="25730"/>
                    <a:pt x="40705" y="25852"/>
                    <a:pt x="40529" y="26028"/>
                  </a:cubicBezTo>
                  <a:cubicBezTo>
                    <a:pt x="40065" y="26528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5" y="23349"/>
                    <a:pt x="31278" y="22384"/>
                  </a:cubicBezTo>
                  <a:cubicBezTo>
                    <a:pt x="31600" y="18158"/>
                    <a:pt x="31921" y="13919"/>
                    <a:pt x="32243" y="9692"/>
                  </a:cubicBezTo>
                  <a:cubicBezTo>
                    <a:pt x="32350" y="8347"/>
                    <a:pt x="32445" y="7002"/>
                    <a:pt x="32552" y="5656"/>
                  </a:cubicBezTo>
                  <a:cubicBezTo>
                    <a:pt x="32576" y="5418"/>
                    <a:pt x="32576" y="5537"/>
                    <a:pt x="32886" y="4835"/>
                  </a:cubicBezTo>
                  <a:cubicBezTo>
                    <a:pt x="33267" y="3989"/>
                    <a:pt x="33648" y="3144"/>
                    <a:pt x="34029" y="2299"/>
                  </a:cubicBezTo>
                  <a:cubicBezTo>
                    <a:pt x="34242" y="1823"/>
                    <a:pt x="33823" y="1387"/>
                    <a:pt x="33440" y="1387"/>
                  </a:cubicBezTo>
                  <a:cubicBezTo>
                    <a:pt x="33267" y="1387"/>
                    <a:pt x="33101" y="1476"/>
                    <a:pt x="33005" y="1691"/>
                  </a:cubicBezTo>
                  <a:cubicBezTo>
                    <a:pt x="32171" y="3561"/>
                    <a:pt x="31421" y="5001"/>
                    <a:pt x="31266" y="7002"/>
                  </a:cubicBezTo>
                  <a:cubicBezTo>
                    <a:pt x="30992" y="10609"/>
                    <a:pt x="30719" y="14217"/>
                    <a:pt x="30433" y="17812"/>
                  </a:cubicBezTo>
                  <a:cubicBezTo>
                    <a:pt x="30254" y="20253"/>
                    <a:pt x="30064" y="22694"/>
                    <a:pt x="29873" y="25147"/>
                  </a:cubicBezTo>
                  <a:cubicBezTo>
                    <a:pt x="29814" y="25206"/>
                    <a:pt x="29683" y="25301"/>
                    <a:pt x="29445" y="25432"/>
                  </a:cubicBezTo>
                  <a:cubicBezTo>
                    <a:pt x="28647" y="25873"/>
                    <a:pt x="27802" y="26171"/>
                    <a:pt x="26921" y="26409"/>
                  </a:cubicBezTo>
                  <a:cubicBezTo>
                    <a:pt x="26255" y="26591"/>
                    <a:pt x="25607" y="26677"/>
                    <a:pt x="24978" y="26677"/>
                  </a:cubicBezTo>
                  <a:cubicBezTo>
                    <a:pt x="22647" y="26677"/>
                    <a:pt x="20598" y="25488"/>
                    <a:pt x="19050" y="23575"/>
                  </a:cubicBezTo>
                  <a:cubicBezTo>
                    <a:pt x="22134" y="21158"/>
                    <a:pt x="23849" y="16824"/>
                    <a:pt x="22920" y="13133"/>
                  </a:cubicBezTo>
                  <a:cubicBezTo>
                    <a:pt x="22646" y="12026"/>
                    <a:pt x="21920" y="11693"/>
                    <a:pt x="20813" y="11466"/>
                  </a:cubicBezTo>
                  <a:cubicBezTo>
                    <a:pt x="20360" y="11371"/>
                    <a:pt x="19896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7" y="1"/>
                    <a:pt x="18842" y="1"/>
                  </a:cubicBezTo>
                  <a:close/>
                </a:path>
              </a:pathLst>
            </a:custGeom>
            <a:solidFill>
              <a:srgbClr val="DB9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53;p88"/>
            <p:cNvSpPr/>
            <p:nvPr/>
          </p:nvSpPr>
          <p:spPr>
            <a:xfrm>
              <a:off x="-5006000" y="2175700"/>
              <a:ext cx="1182325" cy="1881500"/>
            </a:xfrm>
            <a:custGeom>
              <a:avLst/>
              <a:gdLst/>
              <a:ahLst/>
              <a:cxnLst/>
              <a:rect l="l" t="t" r="r" b="b"/>
              <a:pathLst>
                <a:path w="47293" h="75260" extrusionOk="0">
                  <a:moveTo>
                    <a:pt x="1" y="0"/>
                  </a:moveTo>
                  <a:lnTo>
                    <a:pt x="1" y="75260"/>
                  </a:lnTo>
                  <a:lnTo>
                    <a:pt x="47292" y="7526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E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54;p88"/>
            <p:cNvSpPr/>
            <p:nvPr/>
          </p:nvSpPr>
          <p:spPr>
            <a:xfrm>
              <a:off x="-5006000" y="2175700"/>
              <a:ext cx="1182325" cy="426850"/>
            </a:xfrm>
            <a:custGeom>
              <a:avLst/>
              <a:gdLst/>
              <a:ahLst/>
              <a:cxnLst/>
              <a:rect l="l" t="t" r="r" b="b"/>
              <a:pathLst>
                <a:path w="47293" h="17074" extrusionOk="0">
                  <a:moveTo>
                    <a:pt x="1" y="0"/>
                  </a:moveTo>
                  <a:lnTo>
                    <a:pt x="1" y="17074"/>
                  </a:lnTo>
                  <a:lnTo>
                    <a:pt x="47292" y="17074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55;p88"/>
            <p:cNvSpPr/>
            <p:nvPr/>
          </p:nvSpPr>
          <p:spPr>
            <a:xfrm>
              <a:off x="-10007225" y="4416750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1" y="0"/>
                  </a:moveTo>
                  <a:lnTo>
                    <a:pt x="17956" y="23217"/>
                  </a:lnTo>
                  <a:lnTo>
                    <a:pt x="1" y="46435"/>
                  </a:lnTo>
                  <a:lnTo>
                    <a:pt x="103157" y="46435"/>
                  </a:lnTo>
                  <a:lnTo>
                    <a:pt x="34993" y="23217"/>
                  </a:lnTo>
                  <a:lnTo>
                    <a:pt x="34993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56;p88"/>
            <p:cNvSpPr/>
            <p:nvPr/>
          </p:nvSpPr>
          <p:spPr>
            <a:xfrm>
              <a:off x="-9132400" y="5228750"/>
              <a:ext cx="1704100" cy="348875"/>
            </a:xfrm>
            <a:custGeom>
              <a:avLst/>
              <a:gdLst/>
              <a:ahLst/>
              <a:cxnLst/>
              <a:rect l="l" t="t" r="r" b="b"/>
              <a:pathLst>
                <a:path w="68164" h="13955" extrusionOk="0">
                  <a:moveTo>
                    <a:pt x="0" y="0"/>
                  </a:moveTo>
                  <a:lnTo>
                    <a:pt x="68164" y="13955"/>
                  </a:lnTo>
                  <a:lnTo>
                    <a:pt x="68164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57;p88"/>
            <p:cNvSpPr/>
            <p:nvPr/>
          </p:nvSpPr>
          <p:spPr>
            <a:xfrm>
              <a:off x="-4580050" y="4416750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68152" y="0"/>
                  </a:moveTo>
                  <a:lnTo>
                    <a:pt x="68152" y="23217"/>
                  </a:lnTo>
                  <a:lnTo>
                    <a:pt x="1" y="46435"/>
                  </a:lnTo>
                  <a:lnTo>
                    <a:pt x="103156" y="46435"/>
                  </a:lnTo>
                  <a:lnTo>
                    <a:pt x="85202" y="23217"/>
                  </a:lnTo>
                  <a:lnTo>
                    <a:pt x="103156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58;p88"/>
            <p:cNvSpPr/>
            <p:nvPr/>
          </p:nvSpPr>
          <p:spPr>
            <a:xfrm>
              <a:off x="-4580050" y="5228750"/>
              <a:ext cx="1703800" cy="348875"/>
            </a:xfrm>
            <a:custGeom>
              <a:avLst/>
              <a:gdLst/>
              <a:ahLst/>
              <a:cxnLst/>
              <a:rect l="l" t="t" r="r" b="b"/>
              <a:pathLst>
                <a:path w="68152" h="13955" extrusionOk="0">
                  <a:moveTo>
                    <a:pt x="1" y="0"/>
                  </a:moveTo>
                  <a:lnTo>
                    <a:pt x="1" y="13955"/>
                  </a:lnTo>
                  <a:lnTo>
                    <a:pt x="681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59;p88"/>
            <p:cNvSpPr/>
            <p:nvPr/>
          </p:nvSpPr>
          <p:spPr>
            <a:xfrm>
              <a:off x="-9132400" y="3877100"/>
              <a:ext cx="6270750" cy="1427875"/>
            </a:xfrm>
            <a:custGeom>
              <a:avLst/>
              <a:gdLst/>
              <a:ahLst/>
              <a:cxnLst/>
              <a:rect l="l" t="t" r="r" b="b"/>
              <a:pathLst>
                <a:path w="250830" h="57115" extrusionOk="0">
                  <a:moveTo>
                    <a:pt x="0" y="0"/>
                  </a:moveTo>
                  <a:lnTo>
                    <a:pt x="0" y="57114"/>
                  </a:lnTo>
                  <a:lnTo>
                    <a:pt x="250829" y="57114"/>
                  </a:lnTo>
                  <a:lnTo>
                    <a:pt x="250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60;p88"/>
            <p:cNvSpPr/>
            <p:nvPr/>
          </p:nvSpPr>
          <p:spPr>
            <a:xfrm>
              <a:off x="-6712950" y="4253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8" y="0"/>
                  </a:moveTo>
                  <a:cubicBezTo>
                    <a:pt x="18550" y="0"/>
                    <a:pt x="18253" y="191"/>
                    <a:pt x="18253" y="572"/>
                  </a:cubicBezTo>
                  <a:lnTo>
                    <a:pt x="18253" y="11049"/>
                  </a:lnTo>
                  <a:cubicBezTo>
                    <a:pt x="16717" y="10859"/>
                    <a:pt x="15169" y="10751"/>
                    <a:pt x="13645" y="10632"/>
                  </a:cubicBezTo>
                  <a:cubicBezTo>
                    <a:pt x="11704" y="10466"/>
                    <a:pt x="9752" y="10323"/>
                    <a:pt x="7811" y="10192"/>
                  </a:cubicBezTo>
                  <a:cubicBezTo>
                    <a:pt x="7335" y="8549"/>
                    <a:pt x="6870" y="6906"/>
                    <a:pt x="6394" y="5263"/>
                  </a:cubicBezTo>
                  <a:cubicBezTo>
                    <a:pt x="6313" y="4974"/>
                    <a:pt x="6084" y="4849"/>
                    <a:pt x="5850" y="4849"/>
                  </a:cubicBezTo>
                  <a:cubicBezTo>
                    <a:pt x="5495" y="4849"/>
                    <a:pt x="5129" y="5135"/>
                    <a:pt x="5251" y="5572"/>
                  </a:cubicBezTo>
                  <a:cubicBezTo>
                    <a:pt x="5692" y="7084"/>
                    <a:pt x="6120" y="8596"/>
                    <a:pt x="6549" y="10120"/>
                  </a:cubicBezTo>
                  <a:cubicBezTo>
                    <a:pt x="4644" y="10001"/>
                    <a:pt x="2727" y="9894"/>
                    <a:pt x="810" y="9799"/>
                  </a:cubicBezTo>
                  <a:cubicBezTo>
                    <a:pt x="798" y="9798"/>
                    <a:pt x="786" y="9798"/>
                    <a:pt x="774" y="9798"/>
                  </a:cubicBezTo>
                  <a:cubicBezTo>
                    <a:pt x="1" y="9798"/>
                    <a:pt x="24" y="10942"/>
                    <a:pt x="810" y="10978"/>
                  </a:cubicBezTo>
                  <a:cubicBezTo>
                    <a:pt x="3715" y="11120"/>
                    <a:pt x="6620" y="11299"/>
                    <a:pt x="9525" y="11501"/>
                  </a:cubicBezTo>
                  <a:cubicBezTo>
                    <a:pt x="12478" y="11704"/>
                    <a:pt x="15621" y="11763"/>
                    <a:pt x="18598" y="12240"/>
                  </a:cubicBezTo>
                  <a:cubicBezTo>
                    <a:pt x="18681" y="12275"/>
                    <a:pt x="18776" y="12287"/>
                    <a:pt x="18872" y="12287"/>
                  </a:cubicBezTo>
                  <a:cubicBezTo>
                    <a:pt x="19646" y="12406"/>
                    <a:pt x="20420" y="12561"/>
                    <a:pt x="21158" y="12764"/>
                  </a:cubicBezTo>
                  <a:cubicBezTo>
                    <a:pt x="22110" y="13014"/>
                    <a:pt x="21920" y="14871"/>
                    <a:pt x="21896" y="15562"/>
                  </a:cubicBezTo>
                  <a:cubicBezTo>
                    <a:pt x="21801" y="17752"/>
                    <a:pt x="20872" y="19883"/>
                    <a:pt x="19419" y="21562"/>
                  </a:cubicBezTo>
                  <a:cubicBezTo>
                    <a:pt x="17589" y="23681"/>
                    <a:pt x="14280" y="25065"/>
                    <a:pt x="11176" y="25065"/>
                  </a:cubicBezTo>
                  <a:cubicBezTo>
                    <a:pt x="8908" y="25065"/>
                    <a:pt x="6750" y="24327"/>
                    <a:pt x="5358" y="22598"/>
                  </a:cubicBezTo>
                  <a:cubicBezTo>
                    <a:pt x="5218" y="22422"/>
                    <a:pt x="5023" y="22349"/>
                    <a:pt x="4831" y="22349"/>
                  </a:cubicBezTo>
                  <a:cubicBezTo>
                    <a:pt x="4373" y="22349"/>
                    <a:pt x="3931" y="22765"/>
                    <a:pt x="4275" y="23193"/>
                  </a:cubicBezTo>
                  <a:cubicBezTo>
                    <a:pt x="5986" y="25319"/>
                    <a:pt x="8526" y="26197"/>
                    <a:pt x="11153" y="26197"/>
                  </a:cubicBezTo>
                  <a:cubicBezTo>
                    <a:pt x="13588" y="26197"/>
                    <a:pt x="16099" y="25443"/>
                    <a:pt x="18098" y="24229"/>
                  </a:cubicBezTo>
                  <a:cubicBezTo>
                    <a:pt x="20007" y="26588"/>
                    <a:pt x="22407" y="27770"/>
                    <a:pt x="25049" y="27770"/>
                  </a:cubicBezTo>
                  <a:cubicBezTo>
                    <a:pt x="26395" y="27770"/>
                    <a:pt x="27803" y="27463"/>
                    <a:pt x="29242" y="26849"/>
                  </a:cubicBezTo>
                  <a:cubicBezTo>
                    <a:pt x="29528" y="26718"/>
                    <a:pt x="30016" y="26539"/>
                    <a:pt x="30421" y="26289"/>
                  </a:cubicBezTo>
                  <a:cubicBezTo>
                    <a:pt x="32252" y="27881"/>
                    <a:pt x="34378" y="29004"/>
                    <a:pt x="36556" y="29004"/>
                  </a:cubicBezTo>
                  <a:cubicBezTo>
                    <a:pt x="37848" y="29004"/>
                    <a:pt x="39157" y="28609"/>
                    <a:pt x="40434" y="27682"/>
                  </a:cubicBezTo>
                  <a:cubicBezTo>
                    <a:pt x="40791" y="27420"/>
                    <a:pt x="41077" y="27158"/>
                    <a:pt x="41291" y="26896"/>
                  </a:cubicBezTo>
                  <a:cubicBezTo>
                    <a:pt x="42256" y="27956"/>
                    <a:pt x="43625" y="28599"/>
                    <a:pt x="45018" y="28885"/>
                  </a:cubicBezTo>
                  <a:cubicBezTo>
                    <a:pt x="45445" y="28971"/>
                    <a:pt x="46008" y="29025"/>
                    <a:pt x="46617" y="29025"/>
                  </a:cubicBezTo>
                  <a:cubicBezTo>
                    <a:pt x="48366" y="29025"/>
                    <a:pt x="50499" y="28577"/>
                    <a:pt x="50923" y="27146"/>
                  </a:cubicBezTo>
                  <a:cubicBezTo>
                    <a:pt x="52138" y="23062"/>
                    <a:pt x="53352" y="18967"/>
                    <a:pt x="54567" y="14883"/>
                  </a:cubicBezTo>
                  <a:cubicBezTo>
                    <a:pt x="54695" y="14439"/>
                    <a:pt x="54334" y="14151"/>
                    <a:pt x="53979" y="14151"/>
                  </a:cubicBezTo>
                  <a:cubicBezTo>
                    <a:pt x="53743" y="14151"/>
                    <a:pt x="53509" y="14278"/>
                    <a:pt x="53424" y="14573"/>
                  </a:cubicBezTo>
                  <a:cubicBezTo>
                    <a:pt x="52435" y="17883"/>
                    <a:pt x="51459" y="21205"/>
                    <a:pt x="50471" y="24515"/>
                  </a:cubicBezTo>
                  <a:cubicBezTo>
                    <a:pt x="50257" y="25229"/>
                    <a:pt x="50054" y="25932"/>
                    <a:pt x="49840" y="26634"/>
                  </a:cubicBezTo>
                  <a:cubicBezTo>
                    <a:pt x="49554" y="27587"/>
                    <a:pt x="48947" y="27349"/>
                    <a:pt x="47899" y="27623"/>
                  </a:cubicBezTo>
                  <a:cubicBezTo>
                    <a:pt x="47412" y="27752"/>
                    <a:pt x="46886" y="27817"/>
                    <a:pt x="46352" y="27817"/>
                  </a:cubicBezTo>
                  <a:cubicBezTo>
                    <a:pt x="44666" y="27817"/>
                    <a:pt x="42887" y="27166"/>
                    <a:pt x="41910" y="25801"/>
                  </a:cubicBezTo>
                  <a:cubicBezTo>
                    <a:pt x="42125" y="25146"/>
                    <a:pt x="42196" y="24408"/>
                    <a:pt x="42351" y="23455"/>
                  </a:cubicBezTo>
                  <a:cubicBezTo>
                    <a:pt x="42958" y="19705"/>
                    <a:pt x="43565" y="15966"/>
                    <a:pt x="44184" y="12228"/>
                  </a:cubicBezTo>
                  <a:cubicBezTo>
                    <a:pt x="44363" y="11120"/>
                    <a:pt x="44542" y="10025"/>
                    <a:pt x="44720" y="8918"/>
                  </a:cubicBezTo>
                  <a:cubicBezTo>
                    <a:pt x="44839" y="8203"/>
                    <a:pt x="46054" y="6846"/>
                    <a:pt x="46578" y="6072"/>
                  </a:cubicBezTo>
                  <a:cubicBezTo>
                    <a:pt x="46877" y="5631"/>
                    <a:pt x="46467" y="5208"/>
                    <a:pt x="46047" y="5208"/>
                  </a:cubicBezTo>
                  <a:cubicBezTo>
                    <a:pt x="45866" y="5208"/>
                    <a:pt x="45683" y="5287"/>
                    <a:pt x="45554" y="5477"/>
                  </a:cubicBezTo>
                  <a:cubicBezTo>
                    <a:pt x="44506" y="7049"/>
                    <a:pt x="43661" y="8096"/>
                    <a:pt x="43363" y="9930"/>
                  </a:cubicBezTo>
                  <a:cubicBezTo>
                    <a:pt x="42863" y="12954"/>
                    <a:pt x="42375" y="15978"/>
                    <a:pt x="41887" y="19014"/>
                  </a:cubicBezTo>
                  <a:cubicBezTo>
                    <a:pt x="41506" y="21265"/>
                    <a:pt x="41136" y="23527"/>
                    <a:pt x="40779" y="25789"/>
                  </a:cubicBezTo>
                  <a:cubicBezTo>
                    <a:pt x="40786" y="25740"/>
                    <a:pt x="40789" y="25717"/>
                    <a:pt x="40784" y="25717"/>
                  </a:cubicBezTo>
                  <a:lnTo>
                    <a:pt x="40784" y="25717"/>
                  </a:lnTo>
                  <a:cubicBezTo>
                    <a:pt x="40770" y="25717"/>
                    <a:pt x="40709" y="25843"/>
                    <a:pt x="40541" y="26027"/>
                  </a:cubicBezTo>
                  <a:cubicBezTo>
                    <a:pt x="40077" y="26515"/>
                    <a:pt x="39529" y="26896"/>
                    <a:pt x="38946" y="27242"/>
                  </a:cubicBezTo>
                  <a:cubicBezTo>
                    <a:pt x="38148" y="27704"/>
                    <a:pt x="37340" y="27901"/>
                    <a:pt x="36543" y="27901"/>
                  </a:cubicBezTo>
                  <a:cubicBezTo>
                    <a:pt x="34531" y="27901"/>
                    <a:pt x="32587" y="26650"/>
                    <a:pt x="31052" y="25277"/>
                  </a:cubicBezTo>
                  <a:cubicBezTo>
                    <a:pt x="31135" y="24313"/>
                    <a:pt x="31207" y="23348"/>
                    <a:pt x="31278" y="22384"/>
                  </a:cubicBezTo>
                  <a:cubicBezTo>
                    <a:pt x="31600" y="18145"/>
                    <a:pt x="31921" y="13918"/>
                    <a:pt x="32254" y="9680"/>
                  </a:cubicBezTo>
                  <a:cubicBezTo>
                    <a:pt x="32350" y="8334"/>
                    <a:pt x="32457" y="6989"/>
                    <a:pt x="32552" y="5644"/>
                  </a:cubicBezTo>
                  <a:cubicBezTo>
                    <a:pt x="32576" y="5405"/>
                    <a:pt x="32576" y="5536"/>
                    <a:pt x="32897" y="4834"/>
                  </a:cubicBezTo>
                  <a:cubicBezTo>
                    <a:pt x="33266" y="3977"/>
                    <a:pt x="33647" y="3131"/>
                    <a:pt x="34028" y="2286"/>
                  </a:cubicBezTo>
                  <a:cubicBezTo>
                    <a:pt x="34241" y="1813"/>
                    <a:pt x="33831" y="1384"/>
                    <a:pt x="33450" y="1384"/>
                  </a:cubicBezTo>
                  <a:cubicBezTo>
                    <a:pt x="33275" y="1384"/>
                    <a:pt x="33105" y="1474"/>
                    <a:pt x="33004" y="1691"/>
                  </a:cubicBezTo>
                  <a:cubicBezTo>
                    <a:pt x="32171" y="3560"/>
                    <a:pt x="31421" y="4989"/>
                    <a:pt x="31266" y="7001"/>
                  </a:cubicBezTo>
                  <a:cubicBezTo>
                    <a:pt x="30992" y="10597"/>
                    <a:pt x="30718" y="14204"/>
                    <a:pt x="30445" y="17812"/>
                  </a:cubicBezTo>
                  <a:cubicBezTo>
                    <a:pt x="30254" y="20253"/>
                    <a:pt x="30076" y="22693"/>
                    <a:pt x="29885" y="25134"/>
                  </a:cubicBezTo>
                  <a:cubicBezTo>
                    <a:pt x="29814" y="25194"/>
                    <a:pt x="29683" y="25289"/>
                    <a:pt x="29444" y="25432"/>
                  </a:cubicBezTo>
                  <a:cubicBezTo>
                    <a:pt x="28659" y="25872"/>
                    <a:pt x="27801" y="26170"/>
                    <a:pt x="26932" y="26408"/>
                  </a:cubicBezTo>
                  <a:cubicBezTo>
                    <a:pt x="26270" y="26589"/>
                    <a:pt x="25624" y="26675"/>
                    <a:pt x="24998" y="26675"/>
                  </a:cubicBezTo>
                  <a:cubicBezTo>
                    <a:pt x="22660" y="26675"/>
                    <a:pt x="20602" y="25478"/>
                    <a:pt x="19062" y="23562"/>
                  </a:cubicBezTo>
                  <a:cubicBezTo>
                    <a:pt x="22146" y="21146"/>
                    <a:pt x="23849" y="16812"/>
                    <a:pt x="22932" y="13133"/>
                  </a:cubicBezTo>
                  <a:cubicBezTo>
                    <a:pt x="22646" y="12025"/>
                    <a:pt x="21920" y="11692"/>
                    <a:pt x="20812" y="11466"/>
                  </a:cubicBezTo>
                  <a:cubicBezTo>
                    <a:pt x="20360" y="11371"/>
                    <a:pt x="19896" y="11287"/>
                    <a:pt x="19443" y="11216"/>
                  </a:cubicBezTo>
                  <a:lnTo>
                    <a:pt x="19443" y="572"/>
                  </a:lnTo>
                  <a:cubicBezTo>
                    <a:pt x="19443" y="191"/>
                    <a:pt x="19146" y="0"/>
                    <a:pt x="18848" y="0"/>
                  </a:cubicBezTo>
                  <a:close/>
                </a:path>
              </a:pathLst>
            </a:custGeom>
            <a:solidFill>
              <a:srgbClr val="7F3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Rectángulo 33"/>
          <p:cNvSpPr/>
          <p:nvPr/>
        </p:nvSpPr>
        <p:spPr>
          <a:xfrm>
            <a:off x="396875" y="473736"/>
            <a:ext cx="79202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smtClean="0"/>
              <a:t>¿Ciudadanía y Denuncia?</a:t>
            </a:r>
            <a:endParaRPr lang="es-ES" sz="32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80455031"/>
              </p:ext>
            </p:extLst>
          </p:nvPr>
        </p:nvGraphicFramePr>
        <p:xfrm>
          <a:off x="746124" y="1635125"/>
          <a:ext cx="7161575" cy="332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440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033;p88"/>
          <p:cNvGrpSpPr/>
          <p:nvPr/>
        </p:nvGrpSpPr>
        <p:grpSpPr>
          <a:xfrm>
            <a:off x="7716328" y="3969488"/>
            <a:ext cx="1429821" cy="1174012"/>
            <a:chOff x="-10007225" y="-743125"/>
            <a:chExt cx="8006100" cy="6320750"/>
          </a:xfrm>
        </p:grpSpPr>
        <p:sp>
          <p:nvSpPr>
            <p:cNvPr id="7" name="Google Shape;6034;p88"/>
            <p:cNvSpPr/>
            <p:nvPr/>
          </p:nvSpPr>
          <p:spPr>
            <a:xfrm>
              <a:off x="-8984775" y="-743125"/>
              <a:ext cx="5960900" cy="5960875"/>
            </a:xfrm>
            <a:custGeom>
              <a:avLst/>
              <a:gdLst/>
              <a:ahLst/>
              <a:cxnLst/>
              <a:rect l="l" t="t" r="r" b="b"/>
              <a:pathLst>
                <a:path w="238436" h="238435" extrusionOk="0">
                  <a:moveTo>
                    <a:pt x="119218" y="1"/>
                  </a:moveTo>
                  <a:cubicBezTo>
                    <a:pt x="53377" y="1"/>
                    <a:pt x="1" y="53376"/>
                    <a:pt x="1" y="119218"/>
                  </a:cubicBezTo>
                  <a:cubicBezTo>
                    <a:pt x="1" y="185059"/>
                    <a:pt x="53377" y="238435"/>
                    <a:pt x="119218" y="238435"/>
                  </a:cubicBezTo>
                  <a:cubicBezTo>
                    <a:pt x="185060" y="238435"/>
                    <a:pt x="238435" y="185059"/>
                    <a:pt x="238435" y="119218"/>
                  </a:cubicBezTo>
                  <a:cubicBezTo>
                    <a:pt x="238435" y="53376"/>
                    <a:pt x="185060" y="1"/>
                    <a:pt x="119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35;p88"/>
            <p:cNvSpPr/>
            <p:nvPr/>
          </p:nvSpPr>
          <p:spPr>
            <a:xfrm>
              <a:off x="-4967225" y="464775"/>
              <a:ext cx="114425" cy="98350"/>
            </a:xfrm>
            <a:custGeom>
              <a:avLst/>
              <a:gdLst/>
              <a:ahLst/>
              <a:cxnLst/>
              <a:rect l="l" t="t" r="r" b="b"/>
              <a:pathLst>
                <a:path w="4577" h="3934" extrusionOk="0">
                  <a:moveTo>
                    <a:pt x="1840" y="1"/>
                  </a:moveTo>
                  <a:cubicBezTo>
                    <a:pt x="655" y="1"/>
                    <a:pt x="0" y="3437"/>
                    <a:pt x="1391" y="3846"/>
                  </a:cubicBezTo>
                  <a:cubicBezTo>
                    <a:pt x="1584" y="3905"/>
                    <a:pt x="1781" y="3933"/>
                    <a:pt x="1974" y="3933"/>
                  </a:cubicBezTo>
                  <a:cubicBezTo>
                    <a:pt x="3378" y="3933"/>
                    <a:pt x="4576" y="2434"/>
                    <a:pt x="2462" y="310"/>
                  </a:cubicBezTo>
                  <a:cubicBezTo>
                    <a:pt x="2245" y="94"/>
                    <a:pt x="2035" y="1"/>
                    <a:pt x="1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36;p88"/>
            <p:cNvSpPr/>
            <p:nvPr/>
          </p:nvSpPr>
          <p:spPr>
            <a:xfrm>
              <a:off x="-7323550" y="4612400"/>
              <a:ext cx="533125" cy="499700"/>
            </a:xfrm>
            <a:custGeom>
              <a:avLst/>
              <a:gdLst/>
              <a:ahLst/>
              <a:cxnLst/>
              <a:rect l="l" t="t" r="r" b="b"/>
              <a:pathLst>
                <a:path w="21325" h="19988" extrusionOk="0">
                  <a:moveTo>
                    <a:pt x="7713" y="0"/>
                  </a:moveTo>
                  <a:cubicBezTo>
                    <a:pt x="6004" y="0"/>
                    <a:pt x="4204" y="474"/>
                    <a:pt x="2941" y="1044"/>
                  </a:cubicBezTo>
                  <a:cubicBezTo>
                    <a:pt x="1" y="2390"/>
                    <a:pt x="525" y="8807"/>
                    <a:pt x="1429" y="12617"/>
                  </a:cubicBezTo>
                  <a:cubicBezTo>
                    <a:pt x="7740" y="15641"/>
                    <a:pt x="14360" y="18106"/>
                    <a:pt x="21218" y="19987"/>
                  </a:cubicBezTo>
                  <a:cubicBezTo>
                    <a:pt x="21325" y="19356"/>
                    <a:pt x="21170" y="18594"/>
                    <a:pt x="20622" y="17654"/>
                  </a:cubicBezTo>
                  <a:cubicBezTo>
                    <a:pt x="19110" y="15082"/>
                    <a:pt x="13395" y="8010"/>
                    <a:pt x="12586" y="3461"/>
                  </a:cubicBezTo>
                  <a:cubicBezTo>
                    <a:pt x="12129" y="851"/>
                    <a:pt x="10002" y="0"/>
                    <a:pt x="7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37;p88"/>
            <p:cNvSpPr/>
            <p:nvPr/>
          </p:nvSpPr>
          <p:spPr>
            <a:xfrm>
              <a:off x="-5649225" y="-596375"/>
              <a:ext cx="2481275" cy="2314775"/>
            </a:xfrm>
            <a:custGeom>
              <a:avLst/>
              <a:gdLst/>
              <a:ahLst/>
              <a:cxnLst/>
              <a:rect l="l" t="t" r="r" b="b"/>
              <a:pathLst>
                <a:path w="99251" h="92591" extrusionOk="0">
                  <a:moveTo>
                    <a:pt x="22825" y="1"/>
                  </a:moveTo>
                  <a:lnTo>
                    <a:pt x="22825" y="1"/>
                  </a:lnTo>
                  <a:cubicBezTo>
                    <a:pt x="20896" y="4989"/>
                    <a:pt x="20360" y="9811"/>
                    <a:pt x="24646" y="10073"/>
                  </a:cubicBezTo>
                  <a:cubicBezTo>
                    <a:pt x="28932" y="10335"/>
                    <a:pt x="31349" y="11419"/>
                    <a:pt x="30004" y="14633"/>
                  </a:cubicBezTo>
                  <a:cubicBezTo>
                    <a:pt x="28671" y="17848"/>
                    <a:pt x="26789" y="18384"/>
                    <a:pt x="23837" y="20253"/>
                  </a:cubicBezTo>
                  <a:cubicBezTo>
                    <a:pt x="21786" y="21565"/>
                    <a:pt x="19602" y="23265"/>
                    <a:pt x="18286" y="23265"/>
                  </a:cubicBezTo>
                  <a:cubicBezTo>
                    <a:pt x="17715" y="23265"/>
                    <a:pt x="17307" y="22945"/>
                    <a:pt x="17145" y="22134"/>
                  </a:cubicBezTo>
                  <a:cubicBezTo>
                    <a:pt x="16610" y="19455"/>
                    <a:pt x="13395" y="15169"/>
                    <a:pt x="12323" y="12216"/>
                  </a:cubicBezTo>
                  <a:cubicBezTo>
                    <a:pt x="11547" y="10087"/>
                    <a:pt x="11190" y="7952"/>
                    <a:pt x="10238" y="7952"/>
                  </a:cubicBezTo>
                  <a:cubicBezTo>
                    <a:pt x="9875" y="7952"/>
                    <a:pt x="9426" y="8262"/>
                    <a:pt x="8835" y="9002"/>
                  </a:cubicBezTo>
                  <a:cubicBezTo>
                    <a:pt x="6704" y="11681"/>
                    <a:pt x="4144" y="14098"/>
                    <a:pt x="2072" y="17038"/>
                  </a:cubicBezTo>
                  <a:cubicBezTo>
                    <a:pt x="0" y="19991"/>
                    <a:pt x="4287" y="20253"/>
                    <a:pt x="8299" y="21860"/>
                  </a:cubicBezTo>
                  <a:cubicBezTo>
                    <a:pt x="12323" y="23468"/>
                    <a:pt x="13133" y="26147"/>
                    <a:pt x="12061" y="28028"/>
                  </a:cubicBezTo>
                  <a:cubicBezTo>
                    <a:pt x="10978" y="29897"/>
                    <a:pt x="13800" y="30516"/>
                    <a:pt x="14728" y="32576"/>
                  </a:cubicBezTo>
                  <a:cubicBezTo>
                    <a:pt x="15383" y="34005"/>
                    <a:pt x="16883" y="36862"/>
                    <a:pt x="14728" y="38208"/>
                  </a:cubicBezTo>
                  <a:cubicBezTo>
                    <a:pt x="14415" y="38402"/>
                    <a:pt x="13999" y="38483"/>
                    <a:pt x="13511" y="38483"/>
                  </a:cubicBezTo>
                  <a:cubicBezTo>
                    <a:pt x="11142" y="38483"/>
                    <a:pt x="7064" y="36587"/>
                    <a:pt x="4702" y="36587"/>
                  </a:cubicBezTo>
                  <a:cubicBezTo>
                    <a:pt x="4214" y="36587"/>
                    <a:pt x="3800" y="36668"/>
                    <a:pt x="3489" y="36862"/>
                  </a:cubicBezTo>
                  <a:cubicBezTo>
                    <a:pt x="1334" y="38208"/>
                    <a:pt x="2953" y="46244"/>
                    <a:pt x="2143" y="47852"/>
                  </a:cubicBezTo>
                  <a:cubicBezTo>
                    <a:pt x="1334" y="49459"/>
                    <a:pt x="7585" y="49995"/>
                    <a:pt x="9013" y="51328"/>
                  </a:cubicBezTo>
                  <a:cubicBezTo>
                    <a:pt x="9263" y="51563"/>
                    <a:pt x="9633" y="51667"/>
                    <a:pt x="10080" y="51667"/>
                  </a:cubicBezTo>
                  <a:cubicBezTo>
                    <a:pt x="12194" y="51667"/>
                    <a:pt x="16045" y="49347"/>
                    <a:pt x="17145" y="47578"/>
                  </a:cubicBezTo>
                  <a:cubicBezTo>
                    <a:pt x="18479" y="45435"/>
                    <a:pt x="18217" y="43030"/>
                    <a:pt x="20896" y="40613"/>
                  </a:cubicBezTo>
                  <a:cubicBezTo>
                    <a:pt x="23575" y="38208"/>
                    <a:pt x="25992" y="39279"/>
                    <a:pt x="28135" y="38470"/>
                  </a:cubicBezTo>
                  <a:cubicBezTo>
                    <a:pt x="29613" y="37916"/>
                    <a:pt x="29041" y="37100"/>
                    <a:pt x="29262" y="37100"/>
                  </a:cubicBezTo>
                  <a:cubicBezTo>
                    <a:pt x="29360" y="37100"/>
                    <a:pt x="29613" y="37259"/>
                    <a:pt x="30266" y="37672"/>
                  </a:cubicBezTo>
                  <a:cubicBezTo>
                    <a:pt x="32421" y="39005"/>
                    <a:pt x="40982" y="44363"/>
                    <a:pt x="40458" y="45971"/>
                  </a:cubicBezTo>
                  <a:cubicBezTo>
                    <a:pt x="39922" y="47578"/>
                    <a:pt x="36171" y="46506"/>
                    <a:pt x="35898" y="48649"/>
                  </a:cubicBezTo>
                  <a:cubicBezTo>
                    <a:pt x="35643" y="50729"/>
                    <a:pt x="37654" y="51676"/>
                    <a:pt x="38992" y="51676"/>
                  </a:cubicBezTo>
                  <a:cubicBezTo>
                    <a:pt x="39032" y="51676"/>
                    <a:pt x="39073" y="51675"/>
                    <a:pt x="39112" y="51674"/>
                  </a:cubicBezTo>
                  <a:cubicBezTo>
                    <a:pt x="40458" y="51602"/>
                    <a:pt x="42601" y="48114"/>
                    <a:pt x="43934" y="47316"/>
                  </a:cubicBezTo>
                  <a:cubicBezTo>
                    <a:pt x="44075" y="47231"/>
                    <a:pt x="44231" y="47192"/>
                    <a:pt x="44400" y="47192"/>
                  </a:cubicBezTo>
                  <a:cubicBezTo>
                    <a:pt x="45846" y="47192"/>
                    <a:pt x="48295" y="50053"/>
                    <a:pt x="51173" y="51674"/>
                  </a:cubicBezTo>
                  <a:cubicBezTo>
                    <a:pt x="51526" y="51871"/>
                    <a:pt x="51853" y="51960"/>
                    <a:pt x="52158" y="51960"/>
                  </a:cubicBezTo>
                  <a:cubicBezTo>
                    <a:pt x="54630" y="51960"/>
                    <a:pt x="55636" y="46127"/>
                    <a:pt x="57067" y="45173"/>
                  </a:cubicBezTo>
                  <a:cubicBezTo>
                    <a:pt x="57712" y="44743"/>
                    <a:pt x="59994" y="44528"/>
                    <a:pt x="62513" y="44528"/>
                  </a:cubicBezTo>
                  <a:cubicBezTo>
                    <a:pt x="66275" y="44528"/>
                    <a:pt x="70567" y="45008"/>
                    <a:pt x="70723" y="45971"/>
                  </a:cubicBezTo>
                  <a:cubicBezTo>
                    <a:pt x="70997" y="47578"/>
                    <a:pt x="59746" y="45709"/>
                    <a:pt x="58400" y="49185"/>
                  </a:cubicBezTo>
                  <a:cubicBezTo>
                    <a:pt x="57067" y="52674"/>
                    <a:pt x="62687" y="53745"/>
                    <a:pt x="65639" y="55888"/>
                  </a:cubicBezTo>
                  <a:cubicBezTo>
                    <a:pt x="68580" y="58032"/>
                    <a:pt x="70473" y="65532"/>
                    <a:pt x="70735" y="70890"/>
                  </a:cubicBezTo>
                  <a:cubicBezTo>
                    <a:pt x="70997" y="76248"/>
                    <a:pt x="77153" y="92321"/>
                    <a:pt x="82511" y="92583"/>
                  </a:cubicBezTo>
                  <a:cubicBezTo>
                    <a:pt x="82606" y="92588"/>
                    <a:pt x="82703" y="92591"/>
                    <a:pt x="82800" y="92591"/>
                  </a:cubicBezTo>
                  <a:cubicBezTo>
                    <a:pt x="88143" y="92591"/>
                    <a:pt x="95624" y="85304"/>
                    <a:pt x="94572" y="82404"/>
                  </a:cubicBezTo>
                  <a:cubicBezTo>
                    <a:pt x="93500" y="79463"/>
                    <a:pt x="87071" y="80796"/>
                    <a:pt x="85201" y="76248"/>
                  </a:cubicBezTo>
                  <a:cubicBezTo>
                    <a:pt x="83320" y="71688"/>
                    <a:pt x="80367" y="67938"/>
                    <a:pt x="82249" y="67140"/>
                  </a:cubicBezTo>
                  <a:cubicBezTo>
                    <a:pt x="82307" y="67115"/>
                    <a:pt x="82367" y="67102"/>
                    <a:pt x="82430" y="67102"/>
                  </a:cubicBezTo>
                  <a:cubicBezTo>
                    <a:pt x="84194" y="67102"/>
                    <a:pt x="87576" y="76916"/>
                    <a:pt x="96568" y="76916"/>
                  </a:cubicBezTo>
                  <a:cubicBezTo>
                    <a:pt x="97412" y="76916"/>
                    <a:pt x="98305" y="76830"/>
                    <a:pt x="99251" y="76641"/>
                  </a:cubicBezTo>
                  <a:cubicBezTo>
                    <a:pt x="99239" y="76617"/>
                    <a:pt x="99239" y="76581"/>
                    <a:pt x="99227" y="76558"/>
                  </a:cubicBezTo>
                  <a:cubicBezTo>
                    <a:pt x="98989" y="75903"/>
                    <a:pt x="97441" y="71724"/>
                    <a:pt x="95512" y="66616"/>
                  </a:cubicBezTo>
                  <a:cubicBezTo>
                    <a:pt x="92012" y="58401"/>
                    <a:pt x="87606" y="50674"/>
                    <a:pt x="82439" y="43530"/>
                  </a:cubicBezTo>
                  <a:lnTo>
                    <a:pt x="82439" y="43530"/>
                  </a:lnTo>
                  <a:cubicBezTo>
                    <a:pt x="83201" y="44661"/>
                    <a:pt x="86237" y="54543"/>
                    <a:pt x="82249" y="54817"/>
                  </a:cubicBezTo>
                  <a:cubicBezTo>
                    <a:pt x="82196" y="54820"/>
                    <a:pt x="82144" y="54822"/>
                    <a:pt x="82093" y="54822"/>
                  </a:cubicBezTo>
                  <a:cubicBezTo>
                    <a:pt x="78204" y="54822"/>
                    <a:pt x="77427" y="45155"/>
                    <a:pt x="77427" y="43827"/>
                  </a:cubicBezTo>
                  <a:cubicBezTo>
                    <a:pt x="77427" y="42506"/>
                    <a:pt x="73569" y="32778"/>
                    <a:pt x="73498" y="32588"/>
                  </a:cubicBezTo>
                  <a:cubicBezTo>
                    <a:pt x="73343" y="32421"/>
                    <a:pt x="73176" y="32255"/>
                    <a:pt x="73021" y="32076"/>
                  </a:cubicBezTo>
                  <a:cubicBezTo>
                    <a:pt x="72509" y="31540"/>
                    <a:pt x="71616" y="30612"/>
                    <a:pt x="70461" y="29409"/>
                  </a:cubicBezTo>
                  <a:cubicBezTo>
                    <a:pt x="63723" y="22622"/>
                    <a:pt x="56186" y="16634"/>
                    <a:pt x="47994" y="11621"/>
                  </a:cubicBezTo>
                  <a:lnTo>
                    <a:pt x="47994" y="11621"/>
                  </a:lnTo>
                  <a:cubicBezTo>
                    <a:pt x="47518" y="12978"/>
                    <a:pt x="48363" y="15372"/>
                    <a:pt x="47423" y="16503"/>
                  </a:cubicBezTo>
                  <a:cubicBezTo>
                    <a:pt x="46121" y="18057"/>
                    <a:pt x="42325" y="21874"/>
                    <a:pt x="37950" y="21874"/>
                  </a:cubicBezTo>
                  <a:cubicBezTo>
                    <a:pt x="37803" y="21874"/>
                    <a:pt x="37654" y="21869"/>
                    <a:pt x="37505" y="21860"/>
                  </a:cubicBezTo>
                  <a:cubicBezTo>
                    <a:pt x="32957" y="21599"/>
                    <a:pt x="30814" y="19455"/>
                    <a:pt x="33493" y="17848"/>
                  </a:cubicBezTo>
                  <a:cubicBezTo>
                    <a:pt x="36160" y="16241"/>
                    <a:pt x="37707" y="17312"/>
                    <a:pt x="38850" y="12216"/>
                  </a:cubicBezTo>
                  <a:cubicBezTo>
                    <a:pt x="39886" y="7573"/>
                    <a:pt x="38779" y="6561"/>
                    <a:pt x="38577" y="6418"/>
                  </a:cubicBezTo>
                  <a:cubicBezTo>
                    <a:pt x="33516" y="3918"/>
                    <a:pt x="28254" y="1775"/>
                    <a:pt x="22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38;p88"/>
            <p:cNvSpPr/>
            <p:nvPr/>
          </p:nvSpPr>
          <p:spPr>
            <a:xfrm>
              <a:off x="-5890325" y="666875"/>
              <a:ext cx="2404475" cy="2952775"/>
            </a:xfrm>
            <a:custGeom>
              <a:avLst/>
              <a:gdLst/>
              <a:ahLst/>
              <a:cxnLst/>
              <a:rect l="l" t="t" r="r" b="b"/>
              <a:pathLst>
                <a:path w="96179" h="118111" extrusionOk="0">
                  <a:moveTo>
                    <a:pt x="37505" y="1"/>
                  </a:moveTo>
                  <a:cubicBezTo>
                    <a:pt x="34482" y="1"/>
                    <a:pt x="24022" y="2611"/>
                    <a:pt x="19021" y="2611"/>
                  </a:cubicBezTo>
                  <a:cubicBezTo>
                    <a:pt x="18251" y="2611"/>
                    <a:pt x="17609" y="2549"/>
                    <a:pt x="17145" y="2406"/>
                  </a:cubicBezTo>
                  <a:cubicBezTo>
                    <a:pt x="16859" y="2319"/>
                    <a:pt x="16548" y="2273"/>
                    <a:pt x="16222" y="2273"/>
                  </a:cubicBezTo>
                  <a:cubicBezTo>
                    <a:pt x="14270" y="2273"/>
                    <a:pt x="11803" y="3905"/>
                    <a:pt x="11180" y="8037"/>
                  </a:cubicBezTo>
                  <a:cubicBezTo>
                    <a:pt x="10442" y="12859"/>
                    <a:pt x="6430" y="13931"/>
                    <a:pt x="3751" y="17681"/>
                  </a:cubicBezTo>
                  <a:cubicBezTo>
                    <a:pt x="1072" y="21432"/>
                    <a:pt x="0" y="36719"/>
                    <a:pt x="1334" y="42065"/>
                  </a:cubicBezTo>
                  <a:cubicBezTo>
                    <a:pt x="2679" y="47411"/>
                    <a:pt x="10180" y="55722"/>
                    <a:pt x="15264" y="56531"/>
                  </a:cubicBezTo>
                  <a:cubicBezTo>
                    <a:pt x="17812" y="56930"/>
                    <a:pt x="21095" y="57130"/>
                    <a:pt x="24344" y="57130"/>
                  </a:cubicBezTo>
                  <a:cubicBezTo>
                    <a:pt x="27593" y="57130"/>
                    <a:pt x="30808" y="56930"/>
                    <a:pt x="33219" y="56531"/>
                  </a:cubicBezTo>
                  <a:cubicBezTo>
                    <a:pt x="33563" y="56474"/>
                    <a:pt x="33907" y="56446"/>
                    <a:pt x="34249" y="56446"/>
                  </a:cubicBezTo>
                  <a:cubicBezTo>
                    <a:pt x="38704" y="56446"/>
                    <a:pt x="42863" y="61151"/>
                    <a:pt x="42863" y="65640"/>
                  </a:cubicBezTo>
                  <a:cubicBezTo>
                    <a:pt x="42863" y="70462"/>
                    <a:pt x="48221" y="75546"/>
                    <a:pt x="47959" y="79832"/>
                  </a:cubicBezTo>
                  <a:cubicBezTo>
                    <a:pt x="47685" y="84118"/>
                    <a:pt x="44220" y="92964"/>
                    <a:pt x="47971" y="100465"/>
                  </a:cubicBezTo>
                  <a:cubicBezTo>
                    <a:pt x="51709" y="107966"/>
                    <a:pt x="57067" y="114931"/>
                    <a:pt x="57329" y="117336"/>
                  </a:cubicBezTo>
                  <a:cubicBezTo>
                    <a:pt x="57389" y="117863"/>
                    <a:pt x="57931" y="118110"/>
                    <a:pt x="58796" y="118110"/>
                  </a:cubicBezTo>
                  <a:cubicBezTo>
                    <a:pt x="61900" y="118110"/>
                    <a:pt x="69155" y="114933"/>
                    <a:pt x="73140" y="110109"/>
                  </a:cubicBezTo>
                  <a:cubicBezTo>
                    <a:pt x="78224" y="103942"/>
                    <a:pt x="78498" y="104478"/>
                    <a:pt x="80105" y="98048"/>
                  </a:cubicBezTo>
                  <a:cubicBezTo>
                    <a:pt x="81713" y="91619"/>
                    <a:pt x="85189" y="89214"/>
                    <a:pt x="85725" y="85725"/>
                  </a:cubicBezTo>
                  <a:cubicBezTo>
                    <a:pt x="86261" y="82249"/>
                    <a:pt x="86261" y="78498"/>
                    <a:pt x="85725" y="73403"/>
                  </a:cubicBezTo>
                  <a:cubicBezTo>
                    <a:pt x="85189" y="68319"/>
                    <a:pt x="95107" y="56531"/>
                    <a:pt x="95643" y="51971"/>
                  </a:cubicBezTo>
                  <a:cubicBezTo>
                    <a:pt x="96179" y="47411"/>
                    <a:pt x="90011" y="47411"/>
                    <a:pt x="87606" y="43935"/>
                  </a:cubicBezTo>
                  <a:cubicBezTo>
                    <a:pt x="85189" y="40446"/>
                    <a:pt x="76891" y="24373"/>
                    <a:pt x="76081" y="19289"/>
                  </a:cubicBezTo>
                  <a:cubicBezTo>
                    <a:pt x="75283" y="14193"/>
                    <a:pt x="65639" y="13121"/>
                    <a:pt x="62960" y="11514"/>
                  </a:cubicBezTo>
                  <a:cubicBezTo>
                    <a:pt x="62314" y="11126"/>
                    <a:pt x="61605" y="11004"/>
                    <a:pt x="60845" y="11004"/>
                  </a:cubicBezTo>
                  <a:cubicBezTo>
                    <a:pt x="59547" y="11004"/>
                    <a:pt x="58099" y="11361"/>
                    <a:pt x="56558" y="11361"/>
                  </a:cubicBezTo>
                  <a:cubicBezTo>
                    <a:pt x="55262" y="11361"/>
                    <a:pt x="53901" y="11109"/>
                    <a:pt x="52507" y="10180"/>
                  </a:cubicBezTo>
                  <a:cubicBezTo>
                    <a:pt x="48494" y="7502"/>
                    <a:pt x="40993" y="1"/>
                    <a:pt x="37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39;p88"/>
            <p:cNvSpPr/>
            <p:nvPr/>
          </p:nvSpPr>
          <p:spPr>
            <a:xfrm>
              <a:off x="-8214425" y="1790150"/>
              <a:ext cx="1654400" cy="2598875"/>
            </a:xfrm>
            <a:custGeom>
              <a:avLst/>
              <a:gdLst/>
              <a:ahLst/>
              <a:cxnLst/>
              <a:rect l="l" t="t" r="r" b="b"/>
              <a:pathLst>
                <a:path w="66176" h="103955" extrusionOk="0">
                  <a:moveTo>
                    <a:pt x="11855" y="1"/>
                  </a:moveTo>
                  <a:cubicBezTo>
                    <a:pt x="10872" y="1"/>
                    <a:pt x="9986" y="267"/>
                    <a:pt x="9216" y="873"/>
                  </a:cubicBezTo>
                  <a:cubicBezTo>
                    <a:pt x="6156" y="3290"/>
                    <a:pt x="3632" y="7350"/>
                    <a:pt x="4013" y="8874"/>
                  </a:cubicBezTo>
                  <a:cubicBezTo>
                    <a:pt x="4322" y="10076"/>
                    <a:pt x="5084" y="13994"/>
                    <a:pt x="2941" y="17887"/>
                  </a:cubicBezTo>
                  <a:cubicBezTo>
                    <a:pt x="798" y="21780"/>
                    <a:pt x="0" y="24995"/>
                    <a:pt x="2941" y="31424"/>
                  </a:cubicBezTo>
                  <a:cubicBezTo>
                    <a:pt x="5894" y="37854"/>
                    <a:pt x="10180" y="39997"/>
                    <a:pt x="13395" y="45890"/>
                  </a:cubicBezTo>
                  <a:cubicBezTo>
                    <a:pt x="16609" y="51784"/>
                    <a:pt x="16074" y="61154"/>
                    <a:pt x="16609" y="75084"/>
                  </a:cubicBezTo>
                  <a:cubicBezTo>
                    <a:pt x="17145" y="89015"/>
                    <a:pt x="21967" y="100004"/>
                    <a:pt x="30004" y="103219"/>
                  </a:cubicBezTo>
                  <a:cubicBezTo>
                    <a:pt x="31277" y="103728"/>
                    <a:pt x="32073" y="103955"/>
                    <a:pt x="32514" y="103955"/>
                  </a:cubicBezTo>
                  <a:cubicBezTo>
                    <a:pt x="34859" y="103955"/>
                    <a:pt x="27189" y="97548"/>
                    <a:pt x="27861" y="93039"/>
                  </a:cubicBezTo>
                  <a:cubicBezTo>
                    <a:pt x="28659" y="87681"/>
                    <a:pt x="28397" y="84728"/>
                    <a:pt x="31349" y="80716"/>
                  </a:cubicBezTo>
                  <a:cubicBezTo>
                    <a:pt x="34290" y="76692"/>
                    <a:pt x="36088" y="78299"/>
                    <a:pt x="39743" y="71072"/>
                  </a:cubicBezTo>
                  <a:cubicBezTo>
                    <a:pt x="43399" y="63833"/>
                    <a:pt x="42327" y="61428"/>
                    <a:pt x="46613" y="59011"/>
                  </a:cubicBezTo>
                  <a:cubicBezTo>
                    <a:pt x="50899" y="56606"/>
                    <a:pt x="57067" y="59285"/>
                    <a:pt x="58400" y="50974"/>
                  </a:cubicBezTo>
                  <a:cubicBezTo>
                    <a:pt x="59746" y="42676"/>
                    <a:pt x="54388" y="45081"/>
                    <a:pt x="60282" y="37580"/>
                  </a:cubicBezTo>
                  <a:cubicBezTo>
                    <a:pt x="66175" y="30079"/>
                    <a:pt x="60008" y="28745"/>
                    <a:pt x="54924" y="25793"/>
                  </a:cubicBezTo>
                  <a:cubicBezTo>
                    <a:pt x="49828" y="22852"/>
                    <a:pt x="44744" y="22578"/>
                    <a:pt x="42327" y="19637"/>
                  </a:cubicBezTo>
                  <a:cubicBezTo>
                    <a:pt x="39922" y="16684"/>
                    <a:pt x="40184" y="17494"/>
                    <a:pt x="35898" y="12934"/>
                  </a:cubicBezTo>
                  <a:cubicBezTo>
                    <a:pt x="31611" y="8374"/>
                    <a:pt x="28397" y="8921"/>
                    <a:pt x="22765" y="5159"/>
                  </a:cubicBezTo>
                  <a:cubicBezTo>
                    <a:pt x="18561" y="2353"/>
                    <a:pt x="14776" y="1"/>
                    <a:pt x="118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40;p88"/>
            <p:cNvSpPr/>
            <p:nvPr/>
          </p:nvSpPr>
          <p:spPr>
            <a:xfrm>
              <a:off x="-8826123" y="-277798"/>
              <a:ext cx="1625177" cy="2289776"/>
            </a:xfrm>
            <a:custGeom>
              <a:avLst/>
              <a:gdLst/>
              <a:ahLst/>
              <a:cxnLst/>
              <a:rect l="l" t="t" r="r" b="b"/>
              <a:pathLst>
                <a:path w="65007" h="91591" extrusionOk="0">
                  <a:moveTo>
                    <a:pt x="54955" y="0"/>
                  </a:moveTo>
                  <a:cubicBezTo>
                    <a:pt x="53811" y="0"/>
                    <a:pt x="50981" y="4061"/>
                    <a:pt x="48590" y="4295"/>
                  </a:cubicBezTo>
                  <a:cubicBezTo>
                    <a:pt x="48501" y="4305"/>
                    <a:pt x="48416" y="4309"/>
                    <a:pt x="48336" y="4309"/>
                  </a:cubicBezTo>
                  <a:cubicBezTo>
                    <a:pt x="46063" y="4309"/>
                    <a:pt x="47877" y="648"/>
                    <a:pt x="48590" y="188"/>
                  </a:cubicBezTo>
                  <a:lnTo>
                    <a:pt x="48590" y="188"/>
                  </a:lnTo>
                  <a:cubicBezTo>
                    <a:pt x="45780" y="1986"/>
                    <a:pt x="43066" y="3903"/>
                    <a:pt x="40423" y="5927"/>
                  </a:cubicBezTo>
                  <a:cubicBezTo>
                    <a:pt x="41375" y="10225"/>
                    <a:pt x="37053" y="12332"/>
                    <a:pt x="35720" y="14213"/>
                  </a:cubicBezTo>
                  <a:cubicBezTo>
                    <a:pt x="34374" y="16083"/>
                    <a:pt x="35982" y="20905"/>
                    <a:pt x="34648" y="21178"/>
                  </a:cubicBezTo>
                  <a:cubicBezTo>
                    <a:pt x="34618" y="21184"/>
                    <a:pt x="34587" y="21187"/>
                    <a:pt x="34557" y="21187"/>
                  </a:cubicBezTo>
                  <a:cubicBezTo>
                    <a:pt x="33243" y="21187"/>
                    <a:pt x="31965" y="15762"/>
                    <a:pt x="31791" y="13213"/>
                  </a:cubicBezTo>
                  <a:cubicBezTo>
                    <a:pt x="17479" y="26501"/>
                    <a:pt x="6430" y="43253"/>
                    <a:pt x="1" y="62136"/>
                  </a:cubicBezTo>
                  <a:cubicBezTo>
                    <a:pt x="2061" y="67196"/>
                    <a:pt x="3299" y="71542"/>
                    <a:pt x="4109" y="76364"/>
                  </a:cubicBezTo>
                  <a:cubicBezTo>
                    <a:pt x="4906" y="81186"/>
                    <a:pt x="12407" y="78507"/>
                    <a:pt x="14824" y="82257"/>
                  </a:cubicBezTo>
                  <a:cubicBezTo>
                    <a:pt x="17229" y="86008"/>
                    <a:pt x="21789" y="89223"/>
                    <a:pt x="24730" y="91092"/>
                  </a:cubicBezTo>
                  <a:cubicBezTo>
                    <a:pt x="25268" y="91434"/>
                    <a:pt x="25609" y="91590"/>
                    <a:pt x="25798" y="91590"/>
                  </a:cubicBezTo>
                  <a:cubicBezTo>
                    <a:pt x="26644" y="91590"/>
                    <a:pt x="24390" y="88442"/>
                    <a:pt x="22861" y="84936"/>
                  </a:cubicBezTo>
                  <a:cubicBezTo>
                    <a:pt x="20980" y="80650"/>
                    <a:pt x="18575" y="75828"/>
                    <a:pt x="19110" y="72732"/>
                  </a:cubicBezTo>
                  <a:cubicBezTo>
                    <a:pt x="19444" y="70807"/>
                    <a:pt x="18326" y="69674"/>
                    <a:pt x="16918" y="69674"/>
                  </a:cubicBezTo>
                  <a:cubicBezTo>
                    <a:pt x="16062" y="69674"/>
                    <a:pt x="15099" y="70092"/>
                    <a:pt x="14288" y="71006"/>
                  </a:cubicBezTo>
                  <a:cubicBezTo>
                    <a:pt x="13365" y="72042"/>
                    <a:pt x="12590" y="72731"/>
                    <a:pt x="11921" y="72731"/>
                  </a:cubicBezTo>
                  <a:cubicBezTo>
                    <a:pt x="11037" y="72731"/>
                    <a:pt x="10338" y="71527"/>
                    <a:pt x="9728" y="68327"/>
                  </a:cubicBezTo>
                  <a:cubicBezTo>
                    <a:pt x="8657" y="62695"/>
                    <a:pt x="14824" y="61898"/>
                    <a:pt x="18039" y="60552"/>
                  </a:cubicBezTo>
                  <a:cubicBezTo>
                    <a:pt x="18687" y="60284"/>
                    <a:pt x="19269" y="60167"/>
                    <a:pt x="19804" y="60167"/>
                  </a:cubicBezTo>
                  <a:cubicBezTo>
                    <a:pt x="21923" y="60167"/>
                    <a:pt x="23293" y="62003"/>
                    <a:pt x="25004" y="63505"/>
                  </a:cubicBezTo>
                  <a:cubicBezTo>
                    <a:pt x="25417" y="63865"/>
                    <a:pt x="25740" y="64037"/>
                    <a:pt x="25996" y="64037"/>
                  </a:cubicBezTo>
                  <a:cubicBezTo>
                    <a:pt x="27072" y="64037"/>
                    <a:pt x="26976" y="61024"/>
                    <a:pt x="27409" y="56266"/>
                  </a:cubicBezTo>
                  <a:cubicBezTo>
                    <a:pt x="27945" y="50373"/>
                    <a:pt x="37327" y="39121"/>
                    <a:pt x="40280" y="33632"/>
                  </a:cubicBezTo>
                  <a:cubicBezTo>
                    <a:pt x="43221" y="28156"/>
                    <a:pt x="46435" y="26262"/>
                    <a:pt x="47233" y="23322"/>
                  </a:cubicBezTo>
                  <a:cubicBezTo>
                    <a:pt x="47569" y="22077"/>
                    <a:pt x="48908" y="21596"/>
                    <a:pt x="50746" y="21596"/>
                  </a:cubicBezTo>
                  <a:cubicBezTo>
                    <a:pt x="53268" y="21596"/>
                    <a:pt x="56730" y="22502"/>
                    <a:pt x="59830" y="23584"/>
                  </a:cubicBezTo>
                  <a:cubicBezTo>
                    <a:pt x="60889" y="23955"/>
                    <a:pt x="61728" y="24117"/>
                    <a:pt x="62376" y="24117"/>
                  </a:cubicBezTo>
                  <a:cubicBezTo>
                    <a:pt x="65006" y="24117"/>
                    <a:pt x="64490" y="21447"/>
                    <a:pt x="62771" y="19297"/>
                  </a:cubicBezTo>
                  <a:cubicBezTo>
                    <a:pt x="60628" y="16618"/>
                    <a:pt x="58758" y="15821"/>
                    <a:pt x="60901" y="13939"/>
                  </a:cubicBezTo>
                  <a:cubicBezTo>
                    <a:pt x="63044" y="12070"/>
                    <a:pt x="60366" y="10463"/>
                    <a:pt x="58222" y="7772"/>
                  </a:cubicBezTo>
                  <a:cubicBezTo>
                    <a:pt x="56079" y="5105"/>
                    <a:pt x="56079" y="1355"/>
                    <a:pt x="55282" y="176"/>
                  </a:cubicBezTo>
                  <a:cubicBezTo>
                    <a:pt x="55198" y="55"/>
                    <a:pt x="55088" y="0"/>
                    <a:pt x="54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41;p88"/>
            <p:cNvSpPr/>
            <p:nvPr/>
          </p:nvSpPr>
          <p:spPr>
            <a:xfrm>
              <a:off x="-7055650" y="-674350"/>
              <a:ext cx="412275" cy="360550"/>
            </a:xfrm>
            <a:custGeom>
              <a:avLst/>
              <a:gdLst/>
              <a:ahLst/>
              <a:cxnLst/>
              <a:rect l="l" t="t" r="r" b="b"/>
              <a:pathLst>
                <a:path w="16491" h="14422" extrusionOk="0">
                  <a:moveTo>
                    <a:pt x="16490" y="0"/>
                  </a:moveTo>
                  <a:lnTo>
                    <a:pt x="16490" y="0"/>
                  </a:lnTo>
                  <a:cubicBezTo>
                    <a:pt x="10835" y="1238"/>
                    <a:pt x="5322" y="2881"/>
                    <a:pt x="0" y="4882"/>
                  </a:cubicBezTo>
                  <a:cubicBezTo>
                    <a:pt x="1608" y="6763"/>
                    <a:pt x="2941" y="7834"/>
                    <a:pt x="4822" y="11049"/>
                  </a:cubicBezTo>
                  <a:cubicBezTo>
                    <a:pt x="5878" y="12864"/>
                    <a:pt x="7450" y="14421"/>
                    <a:pt x="8955" y="14421"/>
                  </a:cubicBezTo>
                  <a:cubicBezTo>
                    <a:pt x="10115" y="14421"/>
                    <a:pt x="11236" y="13496"/>
                    <a:pt x="12049" y="11049"/>
                  </a:cubicBezTo>
                  <a:cubicBezTo>
                    <a:pt x="13919" y="5453"/>
                    <a:pt x="16467" y="60"/>
                    <a:pt x="16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2;p88"/>
            <p:cNvSpPr/>
            <p:nvPr/>
          </p:nvSpPr>
          <p:spPr>
            <a:xfrm>
              <a:off x="-3914500" y="2667325"/>
              <a:ext cx="390300" cy="705600"/>
            </a:xfrm>
            <a:custGeom>
              <a:avLst/>
              <a:gdLst/>
              <a:ahLst/>
              <a:cxnLst/>
              <a:rect l="l" t="t" r="r" b="b"/>
              <a:pathLst>
                <a:path w="15612" h="28224" extrusionOk="0">
                  <a:moveTo>
                    <a:pt x="14768" y="0"/>
                  </a:moveTo>
                  <a:cubicBezTo>
                    <a:pt x="14585" y="0"/>
                    <a:pt x="14314" y="192"/>
                    <a:pt x="13931" y="624"/>
                  </a:cubicBezTo>
                  <a:cubicBezTo>
                    <a:pt x="11788" y="3029"/>
                    <a:pt x="6692" y="7589"/>
                    <a:pt x="6692" y="11065"/>
                  </a:cubicBezTo>
                  <a:lnTo>
                    <a:pt x="6692" y="14554"/>
                  </a:lnTo>
                  <a:cubicBezTo>
                    <a:pt x="4549" y="18566"/>
                    <a:pt x="1" y="23662"/>
                    <a:pt x="1072" y="26341"/>
                  </a:cubicBezTo>
                  <a:cubicBezTo>
                    <a:pt x="1542" y="27514"/>
                    <a:pt x="2061" y="28224"/>
                    <a:pt x="2767" y="28224"/>
                  </a:cubicBezTo>
                  <a:cubicBezTo>
                    <a:pt x="3673" y="28224"/>
                    <a:pt x="4885" y="27055"/>
                    <a:pt x="6692" y="24198"/>
                  </a:cubicBezTo>
                  <a:cubicBezTo>
                    <a:pt x="9907" y="19102"/>
                    <a:pt x="13122" y="11875"/>
                    <a:pt x="13931" y="7589"/>
                  </a:cubicBezTo>
                  <a:cubicBezTo>
                    <a:pt x="14587" y="4068"/>
                    <a:pt x="15611" y="0"/>
                    <a:pt x="1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43;p88"/>
            <p:cNvSpPr/>
            <p:nvPr/>
          </p:nvSpPr>
          <p:spPr>
            <a:xfrm>
              <a:off x="-6000475" y="4933325"/>
              <a:ext cx="1227875" cy="284425"/>
            </a:xfrm>
            <a:custGeom>
              <a:avLst/>
              <a:gdLst/>
              <a:ahLst/>
              <a:cxnLst/>
              <a:rect l="l" t="t" r="r" b="b"/>
              <a:pathLst>
                <a:path w="49115" h="11377" extrusionOk="0">
                  <a:moveTo>
                    <a:pt x="45832" y="1"/>
                  </a:moveTo>
                  <a:cubicBezTo>
                    <a:pt x="42318" y="1"/>
                    <a:pt x="38332" y="1976"/>
                    <a:pt x="33886" y="2209"/>
                  </a:cubicBezTo>
                  <a:cubicBezTo>
                    <a:pt x="27731" y="2531"/>
                    <a:pt x="19956" y="2697"/>
                    <a:pt x="13526" y="5912"/>
                  </a:cubicBezTo>
                  <a:cubicBezTo>
                    <a:pt x="7097" y="9127"/>
                    <a:pt x="6835" y="8853"/>
                    <a:pt x="942" y="10996"/>
                  </a:cubicBezTo>
                  <a:cubicBezTo>
                    <a:pt x="596" y="11127"/>
                    <a:pt x="287" y="11246"/>
                    <a:pt x="1" y="11377"/>
                  </a:cubicBezTo>
                  <a:cubicBezTo>
                    <a:pt x="17503" y="11353"/>
                    <a:pt x="34136" y="7555"/>
                    <a:pt x="49114" y="757"/>
                  </a:cubicBezTo>
                  <a:cubicBezTo>
                    <a:pt x="48070" y="210"/>
                    <a:pt x="46976" y="1"/>
                    <a:pt x="458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44;p88"/>
            <p:cNvSpPr/>
            <p:nvPr/>
          </p:nvSpPr>
          <p:spPr>
            <a:xfrm>
              <a:off x="-8560300" y="409600"/>
              <a:ext cx="1719275" cy="2347750"/>
            </a:xfrm>
            <a:custGeom>
              <a:avLst/>
              <a:gdLst/>
              <a:ahLst/>
              <a:cxnLst/>
              <a:rect l="l" t="t" r="r" b="b"/>
              <a:pathLst>
                <a:path w="68771" h="93910" extrusionOk="0">
                  <a:moveTo>
                    <a:pt x="21554" y="1"/>
                  </a:moveTo>
                  <a:cubicBezTo>
                    <a:pt x="18135" y="1"/>
                    <a:pt x="14648" y="1255"/>
                    <a:pt x="14085" y="2303"/>
                  </a:cubicBezTo>
                  <a:cubicBezTo>
                    <a:pt x="13145" y="4077"/>
                    <a:pt x="10775" y="12125"/>
                    <a:pt x="10775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53" y="38283"/>
                    <a:pt x="21539" y="56559"/>
                    <a:pt x="21539" y="56559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19" y="58643"/>
                  </a:lnTo>
                  <a:cubicBezTo>
                    <a:pt x="61782" y="57809"/>
                    <a:pt x="66520" y="44082"/>
                    <a:pt x="67580" y="39938"/>
                  </a:cubicBezTo>
                  <a:cubicBezTo>
                    <a:pt x="68652" y="35807"/>
                    <a:pt x="68771" y="17102"/>
                    <a:pt x="66044" y="11899"/>
                  </a:cubicBezTo>
                  <a:cubicBezTo>
                    <a:pt x="63978" y="7947"/>
                    <a:pt x="58589" y="7469"/>
                    <a:pt x="56100" y="7469"/>
                  </a:cubicBezTo>
                  <a:cubicBezTo>
                    <a:pt x="55304" y="7469"/>
                    <a:pt x="54805" y="7517"/>
                    <a:pt x="54805" y="7517"/>
                  </a:cubicBezTo>
                  <a:cubicBezTo>
                    <a:pt x="51344" y="3871"/>
                    <a:pt x="48078" y="2999"/>
                    <a:pt x="45746" y="2999"/>
                  </a:cubicBezTo>
                  <a:cubicBezTo>
                    <a:pt x="43609" y="2999"/>
                    <a:pt x="42255" y="3731"/>
                    <a:pt x="42255" y="3731"/>
                  </a:cubicBezTo>
                  <a:cubicBezTo>
                    <a:pt x="39753" y="1419"/>
                    <a:pt x="36911" y="723"/>
                    <a:pt x="34399" y="723"/>
                  </a:cubicBezTo>
                  <a:cubicBezTo>
                    <a:pt x="30613" y="723"/>
                    <a:pt x="27575" y="2303"/>
                    <a:pt x="27575" y="2303"/>
                  </a:cubicBezTo>
                  <a:cubicBezTo>
                    <a:pt x="26268" y="605"/>
                    <a:pt x="23927" y="1"/>
                    <a:pt x="21554" y="1"/>
                  </a:cubicBezTo>
                  <a:close/>
                </a:path>
              </a:pathLst>
            </a:custGeom>
            <a:solidFill>
              <a:srgbClr val="F8A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45;p88"/>
            <p:cNvSpPr/>
            <p:nvPr/>
          </p:nvSpPr>
          <p:spPr>
            <a:xfrm>
              <a:off x="-8296550" y="4705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2" y="1"/>
                  </a:moveTo>
                  <a:cubicBezTo>
                    <a:pt x="18547" y="1"/>
                    <a:pt x="18252" y="191"/>
                    <a:pt x="18252" y="572"/>
                  </a:cubicBezTo>
                  <a:lnTo>
                    <a:pt x="18252" y="11050"/>
                  </a:lnTo>
                  <a:cubicBezTo>
                    <a:pt x="16716" y="10859"/>
                    <a:pt x="15157" y="10752"/>
                    <a:pt x="13645" y="10633"/>
                  </a:cubicBezTo>
                  <a:cubicBezTo>
                    <a:pt x="11692" y="10466"/>
                    <a:pt x="9751" y="10324"/>
                    <a:pt x="7799" y="10193"/>
                  </a:cubicBezTo>
                  <a:cubicBezTo>
                    <a:pt x="7334" y="8549"/>
                    <a:pt x="6858" y="6906"/>
                    <a:pt x="6394" y="5263"/>
                  </a:cubicBezTo>
                  <a:cubicBezTo>
                    <a:pt x="6309" y="4975"/>
                    <a:pt x="6078" y="4850"/>
                    <a:pt x="5843" y="4850"/>
                  </a:cubicBezTo>
                  <a:cubicBezTo>
                    <a:pt x="5486" y="4850"/>
                    <a:pt x="5121" y="5139"/>
                    <a:pt x="5251" y="5585"/>
                  </a:cubicBezTo>
                  <a:cubicBezTo>
                    <a:pt x="5679" y="7097"/>
                    <a:pt x="6108" y="8609"/>
                    <a:pt x="6549" y="10121"/>
                  </a:cubicBezTo>
                  <a:cubicBezTo>
                    <a:pt x="4632" y="10002"/>
                    <a:pt x="2715" y="9895"/>
                    <a:pt x="798" y="9800"/>
                  </a:cubicBezTo>
                  <a:cubicBezTo>
                    <a:pt x="786" y="9799"/>
                    <a:pt x="774" y="9799"/>
                    <a:pt x="763" y="9799"/>
                  </a:cubicBezTo>
                  <a:cubicBezTo>
                    <a:pt x="0" y="9799"/>
                    <a:pt x="12" y="10943"/>
                    <a:pt x="798" y="10990"/>
                  </a:cubicBezTo>
                  <a:cubicBezTo>
                    <a:pt x="3715" y="11121"/>
                    <a:pt x="6620" y="11300"/>
                    <a:pt x="9525" y="11502"/>
                  </a:cubicBezTo>
                  <a:cubicBezTo>
                    <a:pt x="12466" y="11705"/>
                    <a:pt x="15609" y="11764"/>
                    <a:pt x="18598" y="12240"/>
                  </a:cubicBezTo>
                  <a:cubicBezTo>
                    <a:pt x="18681" y="12276"/>
                    <a:pt x="18776" y="12288"/>
                    <a:pt x="18871" y="12288"/>
                  </a:cubicBezTo>
                  <a:cubicBezTo>
                    <a:pt x="19645" y="12419"/>
                    <a:pt x="20407" y="12562"/>
                    <a:pt x="21157" y="12764"/>
                  </a:cubicBezTo>
                  <a:cubicBezTo>
                    <a:pt x="22110" y="13014"/>
                    <a:pt x="21908" y="14872"/>
                    <a:pt x="21884" y="15574"/>
                  </a:cubicBezTo>
                  <a:cubicBezTo>
                    <a:pt x="21800" y="17753"/>
                    <a:pt x="20860" y="19884"/>
                    <a:pt x="19407" y="21563"/>
                  </a:cubicBezTo>
                  <a:cubicBezTo>
                    <a:pt x="17584" y="23682"/>
                    <a:pt x="14277" y="25066"/>
                    <a:pt x="11172" y="25066"/>
                  </a:cubicBezTo>
                  <a:cubicBezTo>
                    <a:pt x="8904" y="25066"/>
                    <a:pt x="6743" y="24328"/>
                    <a:pt x="5346" y="22599"/>
                  </a:cubicBezTo>
                  <a:cubicBezTo>
                    <a:pt x="5205" y="22423"/>
                    <a:pt x="5011" y="22350"/>
                    <a:pt x="4819" y="22350"/>
                  </a:cubicBezTo>
                  <a:cubicBezTo>
                    <a:pt x="4362" y="22350"/>
                    <a:pt x="3922" y="22766"/>
                    <a:pt x="4274" y="23194"/>
                  </a:cubicBezTo>
                  <a:cubicBezTo>
                    <a:pt x="5986" y="25320"/>
                    <a:pt x="8522" y="26198"/>
                    <a:pt x="11147" y="26198"/>
                  </a:cubicBezTo>
                  <a:cubicBezTo>
                    <a:pt x="13579" y="26198"/>
                    <a:pt x="16087" y="25444"/>
                    <a:pt x="18086" y="24230"/>
                  </a:cubicBezTo>
                  <a:cubicBezTo>
                    <a:pt x="19995" y="26588"/>
                    <a:pt x="22395" y="27771"/>
                    <a:pt x="25037" y="27771"/>
                  </a:cubicBezTo>
                  <a:cubicBezTo>
                    <a:pt x="26383" y="27771"/>
                    <a:pt x="27791" y="27464"/>
                    <a:pt x="29230" y="26849"/>
                  </a:cubicBezTo>
                  <a:cubicBezTo>
                    <a:pt x="29516" y="26730"/>
                    <a:pt x="30016" y="26540"/>
                    <a:pt x="30409" y="26290"/>
                  </a:cubicBezTo>
                  <a:cubicBezTo>
                    <a:pt x="32240" y="27882"/>
                    <a:pt x="34366" y="29004"/>
                    <a:pt x="36544" y="29004"/>
                  </a:cubicBezTo>
                  <a:cubicBezTo>
                    <a:pt x="37835" y="29004"/>
                    <a:pt x="39145" y="28609"/>
                    <a:pt x="40422" y="27683"/>
                  </a:cubicBezTo>
                  <a:cubicBezTo>
                    <a:pt x="40791" y="27421"/>
                    <a:pt x="41065" y="27159"/>
                    <a:pt x="41291" y="26897"/>
                  </a:cubicBezTo>
                  <a:cubicBezTo>
                    <a:pt x="42255" y="27957"/>
                    <a:pt x="43625" y="28600"/>
                    <a:pt x="45006" y="28885"/>
                  </a:cubicBezTo>
                  <a:cubicBezTo>
                    <a:pt x="45433" y="28971"/>
                    <a:pt x="45996" y="29026"/>
                    <a:pt x="46605" y="29026"/>
                  </a:cubicBezTo>
                  <a:cubicBezTo>
                    <a:pt x="48354" y="29026"/>
                    <a:pt x="50487" y="28578"/>
                    <a:pt x="50911" y="27147"/>
                  </a:cubicBezTo>
                  <a:cubicBezTo>
                    <a:pt x="52126" y="23063"/>
                    <a:pt x="53340" y="18979"/>
                    <a:pt x="54566" y="14884"/>
                  </a:cubicBezTo>
                  <a:cubicBezTo>
                    <a:pt x="54696" y="14446"/>
                    <a:pt x="54331" y="14155"/>
                    <a:pt x="53975" y="14155"/>
                  </a:cubicBezTo>
                  <a:cubicBezTo>
                    <a:pt x="53740" y="14155"/>
                    <a:pt x="53509" y="14281"/>
                    <a:pt x="53423" y="14574"/>
                  </a:cubicBezTo>
                  <a:cubicBezTo>
                    <a:pt x="52435" y="17884"/>
                    <a:pt x="51447" y="21206"/>
                    <a:pt x="50459" y="24516"/>
                  </a:cubicBezTo>
                  <a:cubicBezTo>
                    <a:pt x="50256" y="25230"/>
                    <a:pt x="50042" y="25933"/>
                    <a:pt x="49840" y="26635"/>
                  </a:cubicBezTo>
                  <a:cubicBezTo>
                    <a:pt x="49554" y="27588"/>
                    <a:pt x="48947" y="27349"/>
                    <a:pt x="47899" y="27623"/>
                  </a:cubicBezTo>
                  <a:cubicBezTo>
                    <a:pt x="47409" y="27752"/>
                    <a:pt x="46881" y="27818"/>
                    <a:pt x="46345" y="27818"/>
                  </a:cubicBezTo>
                  <a:cubicBezTo>
                    <a:pt x="44654" y="27818"/>
                    <a:pt x="42874" y="27167"/>
                    <a:pt x="41898" y="25802"/>
                  </a:cubicBezTo>
                  <a:cubicBezTo>
                    <a:pt x="42124" y="25147"/>
                    <a:pt x="42184" y="24409"/>
                    <a:pt x="42339" y="23456"/>
                  </a:cubicBezTo>
                  <a:cubicBezTo>
                    <a:pt x="42946" y="19706"/>
                    <a:pt x="43565" y="15967"/>
                    <a:pt x="44172" y="12229"/>
                  </a:cubicBezTo>
                  <a:cubicBezTo>
                    <a:pt x="44351" y="11121"/>
                    <a:pt x="44529" y="10026"/>
                    <a:pt x="44708" y="8919"/>
                  </a:cubicBezTo>
                  <a:cubicBezTo>
                    <a:pt x="44827" y="8204"/>
                    <a:pt x="46053" y="6859"/>
                    <a:pt x="46565" y="6073"/>
                  </a:cubicBezTo>
                  <a:cubicBezTo>
                    <a:pt x="46865" y="5632"/>
                    <a:pt x="46455" y="5209"/>
                    <a:pt x="46039" y="5209"/>
                  </a:cubicBezTo>
                  <a:cubicBezTo>
                    <a:pt x="45860" y="5209"/>
                    <a:pt x="45679" y="5288"/>
                    <a:pt x="45553" y="5478"/>
                  </a:cubicBezTo>
                  <a:cubicBezTo>
                    <a:pt x="44494" y="7061"/>
                    <a:pt x="43648" y="8097"/>
                    <a:pt x="43363" y="9931"/>
                  </a:cubicBezTo>
                  <a:cubicBezTo>
                    <a:pt x="42863" y="12955"/>
                    <a:pt x="42363" y="15979"/>
                    <a:pt x="41874" y="19015"/>
                  </a:cubicBezTo>
                  <a:cubicBezTo>
                    <a:pt x="41505" y="21277"/>
                    <a:pt x="41136" y="23528"/>
                    <a:pt x="40767" y="25790"/>
                  </a:cubicBezTo>
                  <a:cubicBezTo>
                    <a:pt x="40774" y="25744"/>
                    <a:pt x="40777" y="25723"/>
                    <a:pt x="40771" y="25723"/>
                  </a:cubicBezTo>
                  <a:lnTo>
                    <a:pt x="40771" y="25723"/>
                  </a:lnTo>
                  <a:cubicBezTo>
                    <a:pt x="40758" y="25723"/>
                    <a:pt x="40697" y="25843"/>
                    <a:pt x="40529" y="26028"/>
                  </a:cubicBezTo>
                  <a:cubicBezTo>
                    <a:pt x="40065" y="26516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4" y="23349"/>
                    <a:pt x="31266" y="22385"/>
                  </a:cubicBezTo>
                  <a:cubicBezTo>
                    <a:pt x="31599" y="18146"/>
                    <a:pt x="31921" y="13919"/>
                    <a:pt x="32242" y="9681"/>
                  </a:cubicBezTo>
                  <a:cubicBezTo>
                    <a:pt x="32349" y="8335"/>
                    <a:pt x="32445" y="6990"/>
                    <a:pt x="32552" y="5644"/>
                  </a:cubicBezTo>
                  <a:cubicBezTo>
                    <a:pt x="32564" y="5406"/>
                    <a:pt x="32576" y="5537"/>
                    <a:pt x="32885" y="4835"/>
                  </a:cubicBezTo>
                  <a:cubicBezTo>
                    <a:pt x="33266" y="3989"/>
                    <a:pt x="33647" y="3132"/>
                    <a:pt x="34028" y="2287"/>
                  </a:cubicBezTo>
                  <a:cubicBezTo>
                    <a:pt x="34240" y="1813"/>
                    <a:pt x="33826" y="1384"/>
                    <a:pt x="33444" y="1384"/>
                  </a:cubicBezTo>
                  <a:cubicBezTo>
                    <a:pt x="33269" y="1384"/>
                    <a:pt x="33101" y="1475"/>
                    <a:pt x="33004" y="1691"/>
                  </a:cubicBezTo>
                  <a:cubicBezTo>
                    <a:pt x="32171" y="3561"/>
                    <a:pt x="31421" y="4990"/>
                    <a:pt x="31266" y="7002"/>
                  </a:cubicBezTo>
                  <a:cubicBezTo>
                    <a:pt x="30992" y="10609"/>
                    <a:pt x="30706" y="14205"/>
                    <a:pt x="30432" y="17813"/>
                  </a:cubicBezTo>
                  <a:cubicBezTo>
                    <a:pt x="30254" y="20253"/>
                    <a:pt x="30063" y="22694"/>
                    <a:pt x="29873" y="25135"/>
                  </a:cubicBezTo>
                  <a:cubicBezTo>
                    <a:pt x="29801" y="25194"/>
                    <a:pt x="29682" y="25302"/>
                    <a:pt x="29432" y="25433"/>
                  </a:cubicBezTo>
                  <a:cubicBezTo>
                    <a:pt x="28647" y="25873"/>
                    <a:pt x="27789" y="26171"/>
                    <a:pt x="26920" y="26409"/>
                  </a:cubicBezTo>
                  <a:cubicBezTo>
                    <a:pt x="26258" y="26590"/>
                    <a:pt x="25612" y="26676"/>
                    <a:pt x="24987" y="26676"/>
                  </a:cubicBezTo>
                  <a:cubicBezTo>
                    <a:pt x="22652" y="26676"/>
                    <a:pt x="20599" y="25479"/>
                    <a:pt x="19050" y="23563"/>
                  </a:cubicBezTo>
                  <a:cubicBezTo>
                    <a:pt x="22134" y="21146"/>
                    <a:pt x="23848" y="16812"/>
                    <a:pt x="22920" y="13133"/>
                  </a:cubicBezTo>
                  <a:cubicBezTo>
                    <a:pt x="22646" y="12026"/>
                    <a:pt x="21908" y="11693"/>
                    <a:pt x="20812" y="11467"/>
                  </a:cubicBezTo>
                  <a:cubicBezTo>
                    <a:pt x="20348" y="11371"/>
                    <a:pt x="19895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6" y="1"/>
                    <a:pt x="18842" y="1"/>
                  </a:cubicBezTo>
                  <a:close/>
                </a:path>
              </a:pathLst>
            </a:custGeom>
            <a:solidFill>
              <a:srgbClr val="EA8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46;p88"/>
            <p:cNvSpPr/>
            <p:nvPr/>
          </p:nvSpPr>
          <p:spPr>
            <a:xfrm>
              <a:off x="-8185250" y="2054850"/>
              <a:ext cx="1182300" cy="1822275"/>
            </a:xfrm>
            <a:custGeom>
              <a:avLst/>
              <a:gdLst/>
              <a:ahLst/>
              <a:cxnLst/>
              <a:rect l="l" t="t" r="r" b="b"/>
              <a:pathLst>
                <a:path w="47292" h="72891" extrusionOk="0">
                  <a:moveTo>
                    <a:pt x="0" y="0"/>
                  </a:moveTo>
                  <a:lnTo>
                    <a:pt x="0" y="72890"/>
                  </a:lnTo>
                  <a:lnTo>
                    <a:pt x="47292" y="7289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47;p88"/>
            <p:cNvSpPr/>
            <p:nvPr/>
          </p:nvSpPr>
          <p:spPr>
            <a:xfrm>
              <a:off x="-8185250" y="2054850"/>
              <a:ext cx="1182300" cy="426550"/>
            </a:xfrm>
            <a:custGeom>
              <a:avLst/>
              <a:gdLst/>
              <a:ahLst/>
              <a:cxnLst/>
              <a:rect l="l" t="t" r="r" b="b"/>
              <a:pathLst>
                <a:path w="47292" h="17062" extrusionOk="0">
                  <a:moveTo>
                    <a:pt x="0" y="0"/>
                  </a:moveTo>
                  <a:lnTo>
                    <a:pt x="0" y="17062"/>
                  </a:lnTo>
                  <a:lnTo>
                    <a:pt x="47292" y="17062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48;p88"/>
            <p:cNvSpPr/>
            <p:nvPr/>
          </p:nvSpPr>
          <p:spPr>
            <a:xfrm>
              <a:off x="-6976475" y="364350"/>
              <a:ext cx="1718975" cy="3239825"/>
            </a:xfrm>
            <a:custGeom>
              <a:avLst/>
              <a:gdLst/>
              <a:ahLst/>
              <a:cxnLst/>
              <a:rect l="l" t="t" r="r" b="b"/>
              <a:pathLst>
                <a:path w="68759" h="129593" extrusionOk="0">
                  <a:moveTo>
                    <a:pt x="21546" y="1"/>
                  </a:moveTo>
                  <a:cubicBezTo>
                    <a:pt x="18125" y="1"/>
                    <a:pt x="14641" y="1256"/>
                    <a:pt x="14085" y="2303"/>
                  </a:cubicBezTo>
                  <a:cubicBezTo>
                    <a:pt x="13133" y="4077"/>
                    <a:pt x="10764" y="12125"/>
                    <a:pt x="10764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41" y="38283"/>
                    <a:pt x="21539" y="56559"/>
                    <a:pt x="21539" y="56559"/>
                  </a:cubicBezTo>
                  <a:lnTo>
                    <a:pt x="20241" y="129592"/>
                  </a:lnTo>
                  <a:lnTo>
                    <a:pt x="58341" y="129592"/>
                  </a:lnTo>
                  <a:lnTo>
                    <a:pt x="57519" y="58643"/>
                  </a:lnTo>
                  <a:cubicBezTo>
                    <a:pt x="61782" y="57810"/>
                    <a:pt x="66509" y="44082"/>
                    <a:pt x="67580" y="39938"/>
                  </a:cubicBezTo>
                  <a:cubicBezTo>
                    <a:pt x="68640" y="35795"/>
                    <a:pt x="68759" y="17102"/>
                    <a:pt x="66044" y="11887"/>
                  </a:cubicBezTo>
                  <a:cubicBezTo>
                    <a:pt x="63979" y="7947"/>
                    <a:pt x="58588" y="7469"/>
                    <a:pt x="56094" y="7469"/>
                  </a:cubicBezTo>
                  <a:cubicBezTo>
                    <a:pt x="55295" y="7469"/>
                    <a:pt x="54793" y="7518"/>
                    <a:pt x="54793" y="7518"/>
                  </a:cubicBezTo>
                  <a:cubicBezTo>
                    <a:pt x="51326" y="3865"/>
                    <a:pt x="48055" y="2993"/>
                    <a:pt x="45722" y="2993"/>
                  </a:cubicBezTo>
                  <a:cubicBezTo>
                    <a:pt x="43592" y="2993"/>
                    <a:pt x="42244" y="3720"/>
                    <a:pt x="42244" y="3720"/>
                  </a:cubicBezTo>
                  <a:cubicBezTo>
                    <a:pt x="39750" y="1411"/>
                    <a:pt x="36916" y="716"/>
                    <a:pt x="34409" y="716"/>
                  </a:cubicBezTo>
                  <a:cubicBezTo>
                    <a:pt x="30619" y="716"/>
                    <a:pt x="27575" y="2303"/>
                    <a:pt x="27575" y="2303"/>
                  </a:cubicBezTo>
                  <a:cubicBezTo>
                    <a:pt x="26263" y="605"/>
                    <a:pt x="23920" y="1"/>
                    <a:pt x="21546" y="1"/>
                  </a:cubicBezTo>
                  <a:close/>
                </a:path>
              </a:pathLst>
            </a:custGeom>
            <a:solidFill>
              <a:srgbClr val="B25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9;p88"/>
            <p:cNvSpPr/>
            <p:nvPr/>
          </p:nvSpPr>
          <p:spPr>
            <a:xfrm>
              <a:off x="-6597575" y="2499850"/>
              <a:ext cx="1182025" cy="1557350"/>
            </a:xfrm>
            <a:custGeom>
              <a:avLst/>
              <a:gdLst/>
              <a:ahLst/>
              <a:cxnLst/>
              <a:rect l="l" t="t" r="r" b="b"/>
              <a:pathLst>
                <a:path w="47281" h="62294" extrusionOk="0">
                  <a:moveTo>
                    <a:pt x="1" y="0"/>
                  </a:moveTo>
                  <a:lnTo>
                    <a:pt x="1" y="62294"/>
                  </a:lnTo>
                  <a:lnTo>
                    <a:pt x="47281" y="62294"/>
                  </a:lnTo>
                  <a:lnTo>
                    <a:pt x="47281" y="0"/>
                  </a:ln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0;p88"/>
            <p:cNvSpPr/>
            <p:nvPr/>
          </p:nvSpPr>
          <p:spPr>
            <a:xfrm>
              <a:off x="-6597575" y="2073300"/>
              <a:ext cx="1182025" cy="426575"/>
            </a:xfrm>
            <a:custGeom>
              <a:avLst/>
              <a:gdLst/>
              <a:ahLst/>
              <a:cxnLst/>
              <a:rect l="l" t="t" r="r" b="b"/>
              <a:pathLst>
                <a:path w="47281" h="17063" extrusionOk="0">
                  <a:moveTo>
                    <a:pt x="1" y="1"/>
                  </a:moveTo>
                  <a:lnTo>
                    <a:pt x="1" y="17062"/>
                  </a:lnTo>
                  <a:lnTo>
                    <a:pt x="47281" y="17062"/>
                  </a:lnTo>
                  <a:lnTo>
                    <a:pt x="47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51;p88"/>
            <p:cNvSpPr/>
            <p:nvPr/>
          </p:nvSpPr>
          <p:spPr>
            <a:xfrm>
              <a:off x="-5392950" y="530750"/>
              <a:ext cx="1719300" cy="2347725"/>
            </a:xfrm>
            <a:custGeom>
              <a:avLst/>
              <a:gdLst/>
              <a:ahLst/>
              <a:cxnLst/>
              <a:rect l="l" t="t" r="r" b="b"/>
              <a:pathLst>
                <a:path w="68772" h="93909" extrusionOk="0">
                  <a:moveTo>
                    <a:pt x="21554" y="1"/>
                  </a:moveTo>
                  <a:cubicBezTo>
                    <a:pt x="18135" y="1"/>
                    <a:pt x="14648" y="1255"/>
                    <a:pt x="14086" y="2302"/>
                  </a:cubicBezTo>
                  <a:cubicBezTo>
                    <a:pt x="13145" y="4076"/>
                    <a:pt x="10776" y="12125"/>
                    <a:pt x="10776" y="12125"/>
                  </a:cubicBezTo>
                  <a:cubicBezTo>
                    <a:pt x="1" y="25258"/>
                    <a:pt x="1" y="30937"/>
                    <a:pt x="1" y="30937"/>
                  </a:cubicBezTo>
                  <a:cubicBezTo>
                    <a:pt x="953" y="38283"/>
                    <a:pt x="21539" y="56547"/>
                    <a:pt x="21539" y="56547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20" y="58631"/>
                  </a:lnTo>
                  <a:cubicBezTo>
                    <a:pt x="61782" y="57809"/>
                    <a:pt x="66521" y="44081"/>
                    <a:pt x="67580" y="39938"/>
                  </a:cubicBezTo>
                  <a:cubicBezTo>
                    <a:pt x="68652" y="35795"/>
                    <a:pt x="68771" y="17090"/>
                    <a:pt x="66045" y="11887"/>
                  </a:cubicBezTo>
                  <a:cubicBezTo>
                    <a:pt x="63978" y="7935"/>
                    <a:pt x="58589" y="7457"/>
                    <a:pt x="56100" y="7457"/>
                  </a:cubicBezTo>
                  <a:cubicBezTo>
                    <a:pt x="55304" y="7457"/>
                    <a:pt x="54805" y="7505"/>
                    <a:pt x="54805" y="7505"/>
                  </a:cubicBezTo>
                  <a:cubicBezTo>
                    <a:pt x="51341" y="3861"/>
                    <a:pt x="48073" y="2991"/>
                    <a:pt x="45740" y="2991"/>
                  </a:cubicBezTo>
                  <a:cubicBezTo>
                    <a:pt x="43606" y="2991"/>
                    <a:pt x="42256" y="3719"/>
                    <a:pt x="42256" y="3719"/>
                  </a:cubicBezTo>
                  <a:cubicBezTo>
                    <a:pt x="39757" y="1410"/>
                    <a:pt x="36921" y="716"/>
                    <a:pt x="34412" y="716"/>
                  </a:cubicBezTo>
                  <a:cubicBezTo>
                    <a:pt x="30620" y="716"/>
                    <a:pt x="27575" y="2302"/>
                    <a:pt x="27575" y="2302"/>
                  </a:cubicBezTo>
                  <a:cubicBezTo>
                    <a:pt x="26268" y="605"/>
                    <a:pt x="23928" y="1"/>
                    <a:pt x="21554" y="1"/>
                  </a:cubicBezTo>
                  <a:close/>
                </a:path>
              </a:pathLst>
            </a:custGeom>
            <a:solidFill>
              <a:srgbClr val="F2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2;p88"/>
            <p:cNvSpPr/>
            <p:nvPr/>
          </p:nvSpPr>
          <p:spPr>
            <a:xfrm>
              <a:off x="-5129100" y="591500"/>
              <a:ext cx="1322984" cy="705598"/>
            </a:xfrm>
            <a:custGeom>
              <a:avLst/>
              <a:gdLst/>
              <a:ahLst/>
              <a:cxnLst/>
              <a:rect l="l" t="t" r="r" b="b"/>
              <a:pathLst>
                <a:path w="54697" h="29031" extrusionOk="0">
                  <a:moveTo>
                    <a:pt x="18842" y="1"/>
                  </a:moveTo>
                  <a:cubicBezTo>
                    <a:pt x="18547" y="1"/>
                    <a:pt x="18253" y="191"/>
                    <a:pt x="18253" y="572"/>
                  </a:cubicBezTo>
                  <a:lnTo>
                    <a:pt x="18253" y="11062"/>
                  </a:lnTo>
                  <a:cubicBezTo>
                    <a:pt x="16717" y="10871"/>
                    <a:pt x="15169" y="10764"/>
                    <a:pt x="13645" y="10633"/>
                  </a:cubicBezTo>
                  <a:cubicBezTo>
                    <a:pt x="11692" y="10466"/>
                    <a:pt x="9752" y="10323"/>
                    <a:pt x="7799" y="10204"/>
                  </a:cubicBezTo>
                  <a:cubicBezTo>
                    <a:pt x="7335" y="8561"/>
                    <a:pt x="6858" y="6918"/>
                    <a:pt x="6394" y="5275"/>
                  </a:cubicBezTo>
                  <a:cubicBezTo>
                    <a:pt x="6309" y="4980"/>
                    <a:pt x="6075" y="4853"/>
                    <a:pt x="5839" y="4853"/>
                  </a:cubicBezTo>
                  <a:cubicBezTo>
                    <a:pt x="5483" y="4853"/>
                    <a:pt x="5122" y="5141"/>
                    <a:pt x="5251" y="5585"/>
                  </a:cubicBezTo>
                  <a:cubicBezTo>
                    <a:pt x="5680" y="7097"/>
                    <a:pt x="6120" y="8609"/>
                    <a:pt x="6549" y="10121"/>
                  </a:cubicBezTo>
                  <a:cubicBezTo>
                    <a:pt x="4632" y="10002"/>
                    <a:pt x="2715" y="9895"/>
                    <a:pt x="810" y="9811"/>
                  </a:cubicBezTo>
                  <a:cubicBezTo>
                    <a:pt x="794" y="9811"/>
                    <a:pt x="779" y="9810"/>
                    <a:pt x="763" y="9810"/>
                  </a:cubicBezTo>
                  <a:cubicBezTo>
                    <a:pt x="1" y="9810"/>
                    <a:pt x="16" y="10955"/>
                    <a:pt x="810" y="10990"/>
                  </a:cubicBezTo>
                  <a:cubicBezTo>
                    <a:pt x="3715" y="11133"/>
                    <a:pt x="6620" y="11312"/>
                    <a:pt x="9525" y="11502"/>
                  </a:cubicBezTo>
                  <a:cubicBezTo>
                    <a:pt x="12466" y="11705"/>
                    <a:pt x="15610" y="11776"/>
                    <a:pt x="18598" y="12240"/>
                  </a:cubicBezTo>
                  <a:cubicBezTo>
                    <a:pt x="18681" y="12276"/>
                    <a:pt x="18777" y="12288"/>
                    <a:pt x="18872" y="12288"/>
                  </a:cubicBezTo>
                  <a:cubicBezTo>
                    <a:pt x="19646" y="12419"/>
                    <a:pt x="20408" y="12574"/>
                    <a:pt x="21158" y="12764"/>
                  </a:cubicBezTo>
                  <a:cubicBezTo>
                    <a:pt x="22110" y="13014"/>
                    <a:pt x="21908" y="14884"/>
                    <a:pt x="21884" y="15574"/>
                  </a:cubicBezTo>
                  <a:cubicBezTo>
                    <a:pt x="21801" y="17753"/>
                    <a:pt x="20860" y="19884"/>
                    <a:pt x="19408" y="21563"/>
                  </a:cubicBezTo>
                  <a:cubicBezTo>
                    <a:pt x="17582" y="23685"/>
                    <a:pt x="14270" y="25073"/>
                    <a:pt x="11164" y="25073"/>
                  </a:cubicBezTo>
                  <a:cubicBezTo>
                    <a:pt x="8901" y="25073"/>
                    <a:pt x="6748" y="24337"/>
                    <a:pt x="5358" y="22611"/>
                  </a:cubicBezTo>
                  <a:cubicBezTo>
                    <a:pt x="5214" y="22431"/>
                    <a:pt x="5017" y="22357"/>
                    <a:pt x="4825" y="22357"/>
                  </a:cubicBezTo>
                  <a:cubicBezTo>
                    <a:pt x="4367" y="22357"/>
                    <a:pt x="3931" y="22778"/>
                    <a:pt x="4275" y="23206"/>
                  </a:cubicBezTo>
                  <a:cubicBezTo>
                    <a:pt x="5987" y="25326"/>
                    <a:pt x="8523" y="26201"/>
                    <a:pt x="11148" y="26201"/>
                  </a:cubicBezTo>
                  <a:cubicBezTo>
                    <a:pt x="13580" y="26201"/>
                    <a:pt x="16088" y="25450"/>
                    <a:pt x="18086" y="24242"/>
                  </a:cubicBezTo>
                  <a:cubicBezTo>
                    <a:pt x="20002" y="26591"/>
                    <a:pt x="22404" y="27772"/>
                    <a:pt x="25042" y="27772"/>
                  </a:cubicBezTo>
                  <a:cubicBezTo>
                    <a:pt x="26388" y="27772"/>
                    <a:pt x="27795" y="27465"/>
                    <a:pt x="29230" y="26849"/>
                  </a:cubicBezTo>
                  <a:cubicBezTo>
                    <a:pt x="29516" y="26730"/>
                    <a:pt x="30016" y="26552"/>
                    <a:pt x="30409" y="26290"/>
                  </a:cubicBezTo>
                  <a:cubicBezTo>
                    <a:pt x="32240" y="27882"/>
                    <a:pt x="34366" y="29004"/>
                    <a:pt x="36547" y="29004"/>
                  </a:cubicBezTo>
                  <a:cubicBezTo>
                    <a:pt x="37841" y="29004"/>
                    <a:pt x="39153" y="28609"/>
                    <a:pt x="40434" y="27683"/>
                  </a:cubicBezTo>
                  <a:cubicBezTo>
                    <a:pt x="40791" y="27421"/>
                    <a:pt x="41065" y="27171"/>
                    <a:pt x="41291" y="26909"/>
                  </a:cubicBezTo>
                  <a:cubicBezTo>
                    <a:pt x="42256" y="27957"/>
                    <a:pt x="43625" y="28611"/>
                    <a:pt x="45006" y="28885"/>
                  </a:cubicBezTo>
                  <a:cubicBezTo>
                    <a:pt x="45439" y="28975"/>
                    <a:pt x="46006" y="29031"/>
                    <a:pt x="46619" y="29031"/>
                  </a:cubicBezTo>
                  <a:cubicBezTo>
                    <a:pt x="48368" y="29031"/>
                    <a:pt x="50488" y="28575"/>
                    <a:pt x="50912" y="27147"/>
                  </a:cubicBezTo>
                  <a:cubicBezTo>
                    <a:pt x="52138" y="23063"/>
                    <a:pt x="53352" y="18979"/>
                    <a:pt x="54567" y="14895"/>
                  </a:cubicBezTo>
                  <a:cubicBezTo>
                    <a:pt x="54696" y="14450"/>
                    <a:pt x="54331" y="14161"/>
                    <a:pt x="53975" y="14161"/>
                  </a:cubicBezTo>
                  <a:cubicBezTo>
                    <a:pt x="53740" y="14161"/>
                    <a:pt x="53509" y="14286"/>
                    <a:pt x="53424" y="14574"/>
                  </a:cubicBezTo>
                  <a:cubicBezTo>
                    <a:pt x="52436" y="17896"/>
                    <a:pt x="51447" y="21206"/>
                    <a:pt x="50459" y="24528"/>
                  </a:cubicBezTo>
                  <a:cubicBezTo>
                    <a:pt x="50257" y="25230"/>
                    <a:pt x="50042" y="25933"/>
                    <a:pt x="49840" y="26635"/>
                  </a:cubicBezTo>
                  <a:cubicBezTo>
                    <a:pt x="49554" y="27599"/>
                    <a:pt x="48947" y="27361"/>
                    <a:pt x="47899" y="27635"/>
                  </a:cubicBezTo>
                  <a:cubicBezTo>
                    <a:pt x="47411" y="27761"/>
                    <a:pt x="46887" y="27825"/>
                    <a:pt x="46353" y="27825"/>
                  </a:cubicBezTo>
                  <a:cubicBezTo>
                    <a:pt x="44660" y="27825"/>
                    <a:pt x="42879" y="27180"/>
                    <a:pt x="41910" y="25813"/>
                  </a:cubicBezTo>
                  <a:cubicBezTo>
                    <a:pt x="42125" y="25159"/>
                    <a:pt x="42184" y="24409"/>
                    <a:pt x="42339" y="23456"/>
                  </a:cubicBezTo>
                  <a:cubicBezTo>
                    <a:pt x="42958" y="19717"/>
                    <a:pt x="43565" y="15979"/>
                    <a:pt x="44173" y="12228"/>
                  </a:cubicBezTo>
                  <a:cubicBezTo>
                    <a:pt x="44351" y="11133"/>
                    <a:pt x="44542" y="10026"/>
                    <a:pt x="44708" y="8919"/>
                  </a:cubicBezTo>
                  <a:cubicBezTo>
                    <a:pt x="44828" y="8216"/>
                    <a:pt x="46054" y="6859"/>
                    <a:pt x="46578" y="6085"/>
                  </a:cubicBezTo>
                  <a:cubicBezTo>
                    <a:pt x="46868" y="5637"/>
                    <a:pt x="46460" y="5213"/>
                    <a:pt x="46045" y="5213"/>
                  </a:cubicBezTo>
                  <a:cubicBezTo>
                    <a:pt x="45863" y="5213"/>
                    <a:pt x="45680" y="5294"/>
                    <a:pt x="45554" y="5490"/>
                  </a:cubicBezTo>
                  <a:cubicBezTo>
                    <a:pt x="44494" y="7061"/>
                    <a:pt x="43661" y="8109"/>
                    <a:pt x="43363" y="9931"/>
                  </a:cubicBezTo>
                  <a:cubicBezTo>
                    <a:pt x="42863" y="12955"/>
                    <a:pt x="42375" y="15991"/>
                    <a:pt x="41875" y="19015"/>
                  </a:cubicBezTo>
                  <a:cubicBezTo>
                    <a:pt x="41506" y="21277"/>
                    <a:pt x="41137" y="23539"/>
                    <a:pt x="40767" y="25802"/>
                  </a:cubicBezTo>
                  <a:cubicBezTo>
                    <a:pt x="40775" y="25752"/>
                    <a:pt x="40779" y="25730"/>
                    <a:pt x="40774" y="25730"/>
                  </a:cubicBezTo>
                  <a:lnTo>
                    <a:pt x="40774" y="25730"/>
                  </a:lnTo>
                  <a:cubicBezTo>
                    <a:pt x="40763" y="25730"/>
                    <a:pt x="40705" y="25852"/>
                    <a:pt x="40529" y="26028"/>
                  </a:cubicBezTo>
                  <a:cubicBezTo>
                    <a:pt x="40065" y="26528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5" y="23349"/>
                    <a:pt x="31278" y="22384"/>
                  </a:cubicBezTo>
                  <a:cubicBezTo>
                    <a:pt x="31600" y="18158"/>
                    <a:pt x="31921" y="13919"/>
                    <a:pt x="32243" y="9692"/>
                  </a:cubicBezTo>
                  <a:cubicBezTo>
                    <a:pt x="32350" y="8347"/>
                    <a:pt x="32445" y="7002"/>
                    <a:pt x="32552" y="5656"/>
                  </a:cubicBezTo>
                  <a:cubicBezTo>
                    <a:pt x="32576" y="5418"/>
                    <a:pt x="32576" y="5537"/>
                    <a:pt x="32886" y="4835"/>
                  </a:cubicBezTo>
                  <a:cubicBezTo>
                    <a:pt x="33267" y="3989"/>
                    <a:pt x="33648" y="3144"/>
                    <a:pt x="34029" y="2299"/>
                  </a:cubicBezTo>
                  <a:cubicBezTo>
                    <a:pt x="34242" y="1823"/>
                    <a:pt x="33823" y="1387"/>
                    <a:pt x="33440" y="1387"/>
                  </a:cubicBezTo>
                  <a:cubicBezTo>
                    <a:pt x="33267" y="1387"/>
                    <a:pt x="33101" y="1476"/>
                    <a:pt x="33005" y="1691"/>
                  </a:cubicBezTo>
                  <a:cubicBezTo>
                    <a:pt x="32171" y="3561"/>
                    <a:pt x="31421" y="5001"/>
                    <a:pt x="31266" y="7002"/>
                  </a:cubicBezTo>
                  <a:cubicBezTo>
                    <a:pt x="30992" y="10609"/>
                    <a:pt x="30719" y="14217"/>
                    <a:pt x="30433" y="17812"/>
                  </a:cubicBezTo>
                  <a:cubicBezTo>
                    <a:pt x="30254" y="20253"/>
                    <a:pt x="30064" y="22694"/>
                    <a:pt x="29873" y="25147"/>
                  </a:cubicBezTo>
                  <a:cubicBezTo>
                    <a:pt x="29814" y="25206"/>
                    <a:pt x="29683" y="25301"/>
                    <a:pt x="29445" y="25432"/>
                  </a:cubicBezTo>
                  <a:cubicBezTo>
                    <a:pt x="28647" y="25873"/>
                    <a:pt x="27802" y="26171"/>
                    <a:pt x="26921" y="26409"/>
                  </a:cubicBezTo>
                  <a:cubicBezTo>
                    <a:pt x="26255" y="26591"/>
                    <a:pt x="25607" y="26677"/>
                    <a:pt x="24978" y="26677"/>
                  </a:cubicBezTo>
                  <a:cubicBezTo>
                    <a:pt x="22647" y="26677"/>
                    <a:pt x="20598" y="25488"/>
                    <a:pt x="19050" y="23575"/>
                  </a:cubicBezTo>
                  <a:cubicBezTo>
                    <a:pt x="22134" y="21158"/>
                    <a:pt x="23849" y="16824"/>
                    <a:pt x="22920" y="13133"/>
                  </a:cubicBezTo>
                  <a:cubicBezTo>
                    <a:pt x="22646" y="12026"/>
                    <a:pt x="21920" y="11693"/>
                    <a:pt x="20813" y="11466"/>
                  </a:cubicBezTo>
                  <a:cubicBezTo>
                    <a:pt x="20360" y="11371"/>
                    <a:pt x="19896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7" y="1"/>
                    <a:pt x="18842" y="1"/>
                  </a:cubicBezTo>
                  <a:close/>
                </a:path>
              </a:pathLst>
            </a:custGeom>
            <a:solidFill>
              <a:srgbClr val="DB9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53;p88"/>
            <p:cNvSpPr/>
            <p:nvPr/>
          </p:nvSpPr>
          <p:spPr>
            <a:xfrm>
              <a:off x="-5006000" y="2175700"/>
              <a:ext cx="1182325" cy="1881500"/>
            </a:xfrm>
            <a:custGeom>
              <a:avLst/>
              <a:gdLst/>
              <a:ahLst/>
              <a:cxnLst/>
              <a:rect l="l" t="t" r="r" b="b"/>
              <a:pathLst>
                <a:path w="47293" h="75260" extrusionOk="0">
                  <a:moveTo>
                    <a:pt x="1" y="0"/>
                  </a:moveTo>
                  <a:lnTo>
                    <a:pt x="1" y="75260"/>
                  </a:lnTo>
                  <a:lnTo>
                    <a:pt x="47292" y="7526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E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54;p88"/>
            <p:cNvSpPr/>
            <p:nvPr/>
          </p:nvSpPr>
          <p:spPr>
            <a:xfrm>
              <a:off x="-5006000" y="2175700"/>
              <a:ext cx="1182325" cy="426850"/>
            </a:xfrm>
            <a:custGeom>
              <a:avLst/>
              <a:gdLst/>
              <a:ahLst/>
              <a:cxnLst/>
              <a:rect l="l" t="t" r="r" b="b"/>
              <a:pathLst>
                <a:path w="47293" h="17074" extrusionOk="0">
                  <a:moveTo>
                    <a:pt x="1" y="0"/>
                  </a:moveTo>
                  <a:lnTo>
                    <a:pt x="1" y="17074"/>
                  </a:lnTo>
                  <a:lnTo>
                    <a:pt x="47292" y="17074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55;p88"/>
            <p:cNvSpPr/>
            <p:nvPr/>
          </p:nvSpPr>
          <p:spPr>
            <a:xfrm>
              <a:off x="-10007225" y="4416750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1" y="0"/>
                  </a:moveTo>
                  <a:lnTo>
                    <a:pt x="17956" y="23217"/>
                  </a:lnTo>
                  <a:lnTo>
                    <a:pt x="1" y="46435"/>
                  </a:lnTo>
                  <a:lnTo>
                    <a:pt x="103157" y="46435"/>
                  </a:lnTo>
                  <a:lnTo>
                    <a:pt x="34993" y="23217"/>
                  </a:lnTo>
                  <a:lnTo>
                    <a:pt x="34993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56;p88"/>
            <p:cNvSpPr/>
            <p:nvPr/>
          </p:nvSpPr>
          <p:spPr>
            <a:xfrm>
              <a:off x="-9132400" y="5228750"/>
              <a:ext cx="1704100" cy="348875"/>
            </a:xfrm>
            <a:custGeom>
              <a:avLst/>
              <a:gdLst/>
              <a:ahLst/>
              <a:cxnLst/>
              <a:rect l="l" t="t" r="r" b="b"/>
              <a:pathLst>
                <a:path w="68164" h="13955" extrusionOk="0">
                  <a:moveTo>
                    <a:pt x="0" y="0"/>
                  </a:moveTo>
                  <a:lnTo>
                    <a:pt x="68164" y="13955"/>
                  </a:lnTo>
                  <a:lnTo>
                    <a:pt x="68164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57;p88"/>
            <p:cNvSpPr/>
            <p:nvPr/>
          </p:nvSpPr>
          <p:spPr>
            <a:xfrm>
              <a:off x="-4580050" y="4416750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68152" y="0"/>
                  </a:moveTo>
                  <a:lnTo>
                    <a:pt x="68152" y="23217"/>
                  </a:lnTo>
                  <a:lnTo>
                    <a:pt x="1" y="46435"/>
                  </a:lnTo>
                  <a:lnTo>
                    <a:pt x="103156" y="46435"/>
                  </a:lnTo>
                  <a:lnTo>
                    <a:pt x="85202" y="23217"/>
                  </a:lnTo>
                  <a:lnTo>
                    <a:pt x="103156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58;p88"/>
            <p:cNvSpPr/>
            <p:nvPr/>
          </p:nvSpPr>
          <p:spPr>
            <a:xfrm>
              <a:off x="-4580050" y="5228750"/>
              <a:ext cx="1703800" cy="348875"/>
            </a:xfrm>
            <a:custGeom>
              <a:avLst/>
              <a:gdLst/>
              <a:ahLst/>
              <a:cxnLst/>
              <a:rect l="l" t="t" r="r" b="b"/>
              <a:pathLst>
                <a:path w="68152" h="13955" extrusionOk="0">
                  <a:moveTo>
                    <a:pt x="1" y="0"/>
                  </a:moveTo>
                  <a:lnTo>
                    <a:pt x="1" y="13955"/>
                  </a:lnTo>
                  <a:lnTo>
                    <a:pt x="681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59;p88"/>
            <p:cNvSpPr/>
            <p:nvPr/>
          </p:nvSpPr>
          <p:spPr>
            <a:xfrm>
              <a:off x="-9132400" y="3877100"/>
              <a:ext cx="6270750" cy="1427875"/>
            </a:xfrm>
            <a:custGeom>
              <a:avLst/>
              <a:gdLst/>
              <a:ahLst/>
              <a:cxnLst/>
              <a:rect l="l" t="t" r="r" b="b"/>
              <a:pathLst>
                <a:path w="250830" h="57115" extrusionOk="0">
                  <a:moveTo>
                    <a:pt x="0" y="0"/>
                  </a:moveTo>
                  <a:lnTo>
                    <a:pt x="0" y="57114"/>
                  </a:lnTo>
                  <a:lnTo>
                    <a:pt x="250829" y="57114"/>
                  </a:lnTo>
                  <a:lnTo>
                    <a:pt x="250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60;p88"/>
            <p:cNvSpPr/>
            <p:nvPr/>
          </p:nvSpPr>
          <p:spPr>
            <a:xfrm>
              <a:off x="-6712950" y="4253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8" y="0"/>
                  </a:moveTo>
                  <a:cubicBezTo>
                    <a:pt x="18550" y="0"/>
                    <a:pt x="18253" y="191"/>
                    <a:pt x="18253" y="572"/>
                  </a:cubicBezTo>
                  <a:lnTo>
                    <a:pt x="18253" y="11049"/>
                  </a:lnTo>
                  <a:cubicBezTo>
                    <a:pt x="16717" y="10859"/>
                    <a:pt x="15169" y="10751"/>
                    <a:pt x="13645" y="10632"/>
                  </a:cubicBezTo>
                  <a:cubicBezTo>
                    <a:pt x="11704" y="10466"/>
                    <a:pt x="9752" y="10323"/>
                    <a:pt x="7811" y="10192"/>
                  </a:cubicBezTo>
                  <a:cubicBezTo>
                    <a:pt x="7335" y="8549"/>
                    <a:pt x="6870" y="6906"/>
                    <a:pt x="6394" y="5263"/>
                  </a:cubicBezTo>
                  <a:cubicBezTo>
                    <a:pt x="6313" y="4974"/>
                    <a:pt x="6084" y="4849"/>
                    <a:pt x="5850" y="4849"/>
                  </a:cubicBezTo>
                  <a:cubicBezTo>
                    <a:pt x="5495" y="4849"/>
                    <a:pt x="5129" y="5135"/>
                    <a:pt x="5251" y="5572"/>
                  </a:cubicBezTo>
                  <a:cubicBezTo>
                    <a:pt x="5692" y="7084"/>
                    <a:pt x="6120" y="8596"/>
                    <a:pt x="6549" y="10120"/>
                  </a:cubicBezTo>
                  <a:cubicBezTo>
                    <a:pt x="4644" y="10001"/>
                    <a:pt x="2727" y="9894"/>
                    <a:pt x="810" y="9799"/>
                  </a:cubicBezTo>
                  <a:cubicBezTo>
                    <a:pt x="798" y="9798"/>
                    <a:pt x="786" y="9798"/>
                    <a:pt x="774" y="9798"/>
                  </a:cubicBezTo>
                  <a:cubicBezTo>
                    <a:pt x="1" y="9798"/>
                    <a:pt x="24" y="10942"/>
                    <a:pt x="810" y="10978"/>
                  </a:cubicBezTo>
                  <a:cubicBezTo>
                    <a:pt x="3715" y="11120"/>
                    <a:pt x="6620" y="11299"/>
                    <a:pt x="9525" y="11501"/>
                  </a:cubicBezTo>
                  <a:cubicBezTo>
                    <a:pt x="12478" y="11704"/>
                    <a:pt x="15621" y="11763"/>
                    <a:pt x="18598" y="12240"/>
                  </a:cubicBezTo>
                  <a:cubicBezTo>
                    <a:pt x="18681" y="12275"/>
                    <a:pt x="18776" y="12287"/>
                    <a:pt x="18872" y="12287"/>
                  </a:cubicBezTo>
                  <a:cubicBezTo>
                    <a:pt x="19646" y="12406"/>
                    <a:pt x="20420" y="12561"/>
                    <a:pt x="21158" y="12764"/>
                  </a:cubicBezTo>
                  <a:cubicBezTo>
                    <a:pt x="22110" y="13014"/>
                    <a:pt x="21920" y="14871"/>
                    <a:pt x="21896" y="15562"/>
                  </a:cubicBezTo>
                  <a:cubicBezTo>
                    <a:pt x="21801" y="17752"/>
                    <a:pt x="20872" y="19883"/>
                    <a:pt x="19419" y="21562"/>
                  </a:cubicBezTo>
                  <a:cubicBezTo>
                    <a:pt x="17589" y="23681"/>
                    <a:pt x="14280" y="25065"/>
                    <a:pt x="11176" y="25065"/>
                  </a:cubicBezTo>
                  <a:cubicBezTo>
                    <a:pt x="8908" y="25065"/>
                    <a:pt x="6750" y="24327"/>
                    <a:pt x="5358" y="22598"/>
                  </a:cubicBezTo>
                  <a:cubicBezTo>
                    <a:pt x="5218" y="22422"/>
                    <a:pt x="5023" y="22349"/>
                    <a:pt x="4831" y="22349"/>
                  </a:cubicBezTo>
                  <a:cubicBezTo>
                    <a:pt x="4373" y="22349"/>
                    <a:pt x="3931" y="22765"/>
                    <a:pt x="4275" y="23193"/>
                  </a:cubicBezTo>
                  <a:cubicBezTo>
                    <a:pt x="5986" y="25319"/>
                    <a:pt x="8526" y="26197"/>
                    <a:pt x="11153" y="26197"/>
                  </a:cubicBezTo>
                  <a:cubicBezTo>
                    <a:pt x="13588" y="26197"/>
                    <a:pt x="16099" y="25443"/>
                    <a:pt x="18098" y="24229"/>
                  </a:cubicBezTo>
                  <a:cubicBezTo>
                    <a:pt x="20007" y="26588"/>
                    <a:pt x="22407" y="27770"/>
                    <a:pt x="25049" y="27770"/>
                  </a:cubicBezTo>
                  <a:cubicBezTo>
                    <a:pt x="26395" y="27770"/>
                    <a:pt x="27803" y="27463"/>
                    <a:pt x="29242" y="26849"/>
                  </a:cubicBezTo>
                  <a:cubicBezTo>
                    <a:pt x="29528" y="26718"/>
                    <a:pt x="30016" y="26539"/>
                    <a:pt x="30421" y="26289"/>
                  </a:cubicBezTo>
                  <a:cubicBezTo>
                    <a:pt x="32252" y="27881"/>
                    <a:pt x="34378" y="29004"/>
                    <a:pt x="36556" y="29004"/>
                  </a:cubicBezTo>
                  <a:cubicBezTo>
                    <a:pt x="37848" y="29004"/>
                    <a:pt x="39157" y="28609"/>
                    <a:pt x="40434" y="27682"/>
                  </a:cubicBezTo>
                  <a:cubicBezTo>
                    <a:pt x="40791" y="27420"/>
                    <a:pt x="41077" y="27158"/>
                    <a:pt x="41291" y="26896"/>
                  </a:cubicBezTo>
                  <a:cubicBezTo>
                    <a:pt x="42256" y="27956"/>
                    <a:pt x="43625" y="28599"/>
                    <a:pt x="45018" y="28885"/>
                  </a:cubicBezTo>
                  <a:cubicBezTo>
                    <a:pt x="45445" y="28971"/>
                    <a:pt x="46008" y="29025"/>
                    <a:pt x="46617" y="29025"/>
                  </a:cubicBezTo>
                  <a:cubicBezTo>
                    <a:pt x="48366" y="29025"/>
                    <a:pt x="50499" y="28577"/>
                    <a:pt x="50923" y="27146"/>
                  </a:cubicBezTo>
                  <a:cubicBezTo>
                    <a:pt x="52138" y="23062"/>
                    <a:pt x="53352" y="18967"/>
                    <a:pt x="54567" y="14883"/>
                  </a:cubicBezTo>
                  <a:cubicBezTo>
                    <a:pt x="54695" y="14439"/>
                    <a:pt x="54334" y="14151"/>
                    <a:pt x="53979" y="14151"/>
                  </a:cubicBezTo>
                  <a:cubicBezTo>
                    <a:pt x="53743" y="14151"/>
                    <a:pt x="53509" y="14278"/>
                    <a:pt x="53424" y="14573"/>
                  </a:cubicBezTo>
                  <a:cubicBezTo>
                    <a:pt x="52435" y="17883"/>
                    <a:pt x="51459" y="21205"/>
                    <a:pt x="50471" y="24515"/>
                  </a:cubicBezTo>
                  <a:cubicBezTo>
                    <a:pt x="50257" y="25229"/>
                    <a:pt x="50054" y="25932"/>
                    <a:pt x="49840" y="26634"/>
                  </a:cubicBezTo>
                  <a:cubicBezTo>
                    <a:pt x="49554" y="27587"/>
                    <a:pt x="48947" y="27349"/>
                    <a:pt x="47899" y="27623"/>
                  </a:cubicBezTo>
                  <a:cubicBezTo>
                    <a:pt x="47412" y="27752"/>
                    <a:pt x="46886" y="27817"/>
                    <a:pt x="46352" y="27817"/>
                  </a:cubicBezTo>
                  <a:cubicBezTo>
                    <a:pt x="44666" y="27817"/>
                    <a:pt x="42887" y="27166"/>
                    <a:pt x="41910" y="25801"/>
                  </a:cubicBezTo>
                  <a:cubicBezTo>
                    <a:pt x="42125" y="25146"/>
                    <a:pt x="42196" y="24408"/>
                    <a:pt x="42351" y="23455"/>
                  </a:cubicBezTo>
                  <a:cubicBezTo>
                    <a:pt x="42958" y="19705"/>
                    <a:pt x="43565" y="15966"/>
                    <a:pt x="44184" y="12228"/>
                  </a:cubicBezTo>
                  <a:cubicBezTo>
                    <a:pt x="44363" y="11120"/>
                    <a:pt x="44542" y="10025"/>
                    <a:pt x="44720" y="8918"/>
                  </a:cubicBezTo>
                  <a:cubicBezTo>
                    <a:pt x="44839" y="8203"/>
                    <a:pt x="46054" y="6846"/>
                    <a:pt x="46578" y="6072"/>
                  </a:cubicBezTo>
                  <a:cubicBezTo>
                    <a:pt x="46877" y="5631"/>
                    <a:pt x="46467" y="5208"/>
                    <a:pt x="46047" y="5208"/>
                  </a:cubicBezTo>
                  <a:cubicBezTo>
                    <a:pt x="45866" y="5208"/>
                    <a:pt x="45683" y="5287"/>
                    <a:pt x="45554" y="5477"/>
                  </a:cubicBezTo>
                  <a:cubicBezTo>
                    <a:pt x="44506" y="7049"/>
                    <a:pt x="43661" y="8096"/>
                    <a:pt x="43363" y="9930"/>
                  </a:cubicBezTo>
                  <a:cubicBezTo>
                    <a:pt x="42863" y="12954"/>
                    <a:pt x="42375" y="15978"/>
                    <a:pt x="41887" y="19014"/>
                  </a:cubicBezTo>
                  <a:cubicBezTo>
                    <a:pt x="41506" y="21265"/>
                    <a:pt x="41136" y="23527"/>
                    <a:pt x="40779" y="25789"/>
                  </a:cubicBezTo>
                  <a:cubicBezTo>
                    <a:pt x="40786" y="25740"/>
                    <a:pt x="40789" y="25717"/>
                    <a:pt x="40784" y="25717"/>
                  </a:cubicBezTo>
                  <a:lnTo>
                    <a:pt x="40784" y="25717"/>
                  </a:lnTo>
                  <a:cubicBezTo>
                    <a:pt x="40770" y="25717"/>
                    <a:pt x="40709" y="25843"/>
                    <a:pt x="40541" y="26027"/>
                  </a:cubicBezTo>
                  <a:cubicBezTo>
                    <a:pt x="40077" y="26515"/>
                    <a:pt x="39529" y="26896"/>
                    <a:pt x="38946" y="27242"/>
                  </a:cubicBezTo>
                  <a:cubicBezTo>
                    <a:pt x="38148" y="27704"/>
                    <a:pt x="37340" y="27901"/>
                    <a:pt x="36543" y="27901"/>
                  </a:cubicBezTo>
                  <a:cubicBezTo>
                    <a:pt x="34531" y="27901"/>
                    <a:pt x="32587" y="26650"/>
                    <a:pt x="31052" y="25277"/>
                  </a:cubicBezTo>
                  <a:cubicBezTo>
                    <a:pt x="31135" y="24313"/>
                    <a:pt x="31207" y="23348"/>
                    <a:pt x="31278" y="22384"/>
                  </a:cubicBezTo>
                  <a:cubicBezTo>
                    <a:pt x="31600" y="18145"/>
                    <a:pt x="31921" y="13918"/>
                    <a:pt x="32254" y="9680"/>
                  </a:cubicBezTo>
                  <a:cubicBezTo>
                    <a:pt x="32350" y="8334"/>
                    <a:pt x="32457" y="6989"/>
                    <a:pt x="32552" y="5644"/>
                  </a:cubicBezTo>
                  <a:cubicBezTo>
                    <a:pt x="32576" y="5405"/>
                    <a:pt x="32576" y="5536"/>
                    <a:pt x="32897" y="4834"/>
                  </a:cubicBezTo>
                  <a:cubicBezTo>
                    <a:pt x="33266" y="3977"/>
                    <a:pt x="33647" y="3131"/>
                    <a:pt x="34028" y="2286"/>
                  </a:cubicBezTo>
                  <a:cubicBezTo>
                    <a:pt x="34241" y="1813"/>
                    <a:pt x="33831" y="1384"/>
                    <a:pt x="33450" y="1384"/>
                  </a:cubicBezTo>
                  <a:cubicBezTo>
                    <a:pt x="33275" y="1384"/>
                    <a:pt x="33105" y="1474"/>
                    <a:pt x="33004" y="1691"/>
                  </a:cubicBezTo>
                  <a:cubicBezTo>
                    <a:pt x="32171" y="3560"/>
                    <a:pt x="31421" y="4989"/>
                    <a:pt x="31266" y="7001"/>
                  </a:cubicBezTo>
                  <a:cubicBezTo>
                    <a:pt x="30992" y="10597"/>
                    <a:pt x="30718" y="14204"/>
                    <a:pt x="30445" y="17812"/>
                  </a:cubicBezTo>
                  <a:cubicBezTo>
                    <a:pt x="30254" y="20253"/>
                    <a:pt x="30076" y="22693"/>
                    <a:pt x="29885" y="25134"/>
                  </a:cubicBezTo>
                  <a:cubicBezTo>
                    <a:pt x="29814" y="25194"/>
                    <a:pt x="29683" y="25289"/>
                    <a:pt x="29444" y="25432"/>
                  </a:cubicBezTo>
                  <a:cubicBezTo>
                    <a:pt x="28659" y="25872"/>
                    <a:pt x="27801" y="26170"/>
                    <a:pt x="26932" y="26408"/>
                  </a:cubicBezTo>
                  <a:cubicBezTo>
                    <a:pt x="26270" y="26589"/>
                    <a:pt x="25624" y="26675"/>
                    <a:pt x="24998" y="26675"/>
                  </a:cubicBezTo>
                  <a:cubicBezTo>
                    <a:pt x="22660" y="26675"/>
                    <a:pt x="20602" y="25478"/>
                    <a:pt x="19062" y="23562"/>
                  </a:cubicBezTo>
                  <a:cubicBezTo>
                    <a:pt x="22146" y="21146"/>
                    <a:pt x="23849" y="16812"/>
                    <a:pt x="22932" y="13133"/>
                  </a:cubicBezTo>
                  <a:cubicBezTo>
                    <a:pt x="22646" y="12025"/>
                    <a:pt x="21920" y="11692"/>
                    <a:pt x="20812" y="11466"/>
                  </a:cubicBezTo>
                  <a:cubicBezTo>
                    <a:pt x="20360" y="11371"/>
                    <a:pt x="19896" y="11287"/>
                    <a:pt x="19443" y="11216"/>
                  </a:cubicBezTo>
                  <a:lnTo>
                    <a:pt x="19443" y="572"/>
                  </a:lnTo>
                  <a:cubicBezTo>
                    <a:pt x="19443" y="191"/>
                    <a:pt x="19146" y="0"/>
                    <a:pt x="18848" y="0"/>
                  </a:cubicBezTo>
                  <a:close/>
                </a:path>
              </a:pathLst>
            </a:custGeom>
            <a:solidFill>
              <a:srgbClr val="7F3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 descr="Captura de Pantalla 2024-04-25 a la(s) 23.59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98" y="0"/>
            <a:ext cx="28206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0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5757;p88"/>
          <p:cNvGrpSpPr/>
          <p:nvPr/>
        </p:nvGrpSpPr>
        <p:grpSpPr>
          <a:xfrm>
            <a:off x="1515658" y="1644895"/>
            <a:ext cx="5096056" cy="3256668"/>
            <a:chOff x="5412842" y="3065264"/>
            <a:chExt cx="2362935" cy="1596336"/>
          </a:xfrm>
        </p:grpSpPr>
        <p:sp>
          <p:nvSpPr>
            <p:cNvPr id="134" name="Google Shape;5758;p88"/>
            <p:cNvSpPr/>
            <p:nvPr/>
          </p:nvSpPr>
          <p:spPr>
            <a:xfrm>
              <a:off x="5498325" y="4499625"/>
              <a:ext cx="2277445" cy="161975"/>
            </a:xfrm>
            <a:custGeom>
              <a:avLst/>
              <a:gdLst/>
              <a:ahLst/>
              <a:cxnLst/>
              <a:rect l="l" t="t" r="r" b="b"/>
              <a:pathLst>
                <a:path w="67390" h="12158" extrusionOk="0">
                  <a:moveTo>
                    <a:pt x="33695" y="1"/>
                  </a:moveTo>
                  <a:cubicBezTo>
                    <a:pt x="15086" y="1"/>
                    <a:pt x="1" y="2727"/>
                    <a:pt x="1" y="6085"/>
                  </a:cubicBezTo>
                  <a:cubicBezTo>
                    <a:pt x="1" y="9443"/>
                    <a:pt x="15086" y="12157"/>
                    <a:pt x="33695" y="12157"/>
                  </a:cubicBezTo>
                  <a:cubicBezTo>
                    <a:pt x="52305" y="12157"/>
                    <a:pt x="67390" y="9443"/>
                    <a:pt x="67390" y="6085"/>
                  </a:cubicBezTo>
                  <a:cubicBezTo>
                    <a:pt x="67390" y="2727"/>
                    <a:pt x="52305" y="1"/>
                    <a:pt x="33695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5759;p88"/>
            <p:cNvGrpSpPr/>
            <p:nvPr/>
          </p:nvGrpSpPr>
          <p:grpSpPr>
            <a:xfrm>
              <a:off x="5412842" y="3065264"/>
              <a:ext cx="2362935" cy="1542963"/>
              <a:chOff x="713775" y="833650"/>
              <a:chExt cx="6195425" cy="4045525"/>
            </a:xfrm>
          </p:grpSpPr>
          <p:sp>
            <p:nvSpPr>
              <p:cNvPr id="136" name="Google Shape;5760;p88"/>
              <p:cNvSpPr/>
              <p:nvPr/>
            </p:nvSpPr>
            <p:spPr>
              <a:xfrm>
                <a:off x="5938225" y="2012575"/>
                <a:ext cx="272675" cy="888225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35529" extrusionOk="0">
                    <a:moveTo>
                      <a:pt x="10907" y="1"/>
                    </a:moveTo>
                    <a:cubicBezTo>
                      <a:pt x="10907" y="1"/>
                      <a:pt x="6978" y="3704"/>
                      <a:pt x="6549" y="4358"/>
                    </a:cubicBezTo>
                    <a:cubicBezTo>
                      <a:pt x="6109" y="5013"/>
                      <a:pt x="1" y="28992"/>
                      <a:pt x="1" y="28992"/>
                    </a:cubicBezTo>
                    <a:lnTo>
                      <a:pt x="10907" y="35529"/>
                    </a:lnTo>
                    <a:lnTo>
                      <a:pt x="109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761;p88"/>
              <p:cNvSpPr/>
              <p:nvPr/>
            </p:nvSpPr>
            <p:spPr>
              <a:xfrm>
                <a:off x="6237675" y="1402600"/>
                <a:ext cx="450675" cy="4808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9233" extrusionOk="0">
                    <a:moveTo>
                      <a:pt x="12789" y="1"/>
                    </a:moveTo>
                    <a:cubicBezTo>
                      <a:pt x="12371" y="1"/>
                      <a:pt x="11958" y="126"/>
                      <a:pt x="11633" y="397"/>
                    </a:cubicBezTo>
                    <a:lnTo>
                      <a:pt x="12788" y="2468"/>
                    </a:lnTo>
                    <a:cubicBezTo>
                      <a:pt x="9597" y="2564"/>
                      <a:pt x="6418" y="2659"/>
                      <a:pt x="3227" y="2742"/>
                    </a:cubicBezTo>
                    <a:cubicBezTo>
                      <a:pt x="2263" y="2778"/>
                      <a:pt x="1143" y="2921"/>
                      <a:pt x="620" y="4123"/>
                    </a:cubicBezTo>
                    <a:cubicBezTo>
                      <a:pt x="322" y="4814"/>
                      <a:pt x="298" y="5683"/>
                      <a:pt x="286" y="6505"/>
                    </a:cubicBezTo>
                    <a:cubicBezTo>
                      <a:pt x="262" y="8624"/>
                      <a:pt x="239" y="10743"/>
                      <a:pt x="215" y="12863"/>
                    </a:cubicBezTo>
                    <a:cubicBezTo>
                      <a:pt x="191" y="14577"/>
                      <a:pt x="0" y="16351"/>
                      <a:pt x="1322" y="17589"/>
                    </a:cubicBezTo>
                    <a:cubicBezTo>
                      <a:pt x="2417" y="18601"/>
                      <a:pt x="3810" y="19220"/>
                      <a:pt x="5311" y="19232"/>
                    </a:cubicBezTo>
                    <a:cubicBezTo>
                      <a:pt x="5325" y="19232"/>
                      <a:pt x="5340" y="19233"/>
                      <a:pt x="5355" y="19233"/>
                    </a:cubicBezTo>
                    <a:cubicBezTo>
                      <a:pt x="6938" y="19233"/>
                      <a:pt x="8620" y="18604"/>
                      <a:pt x="9811" y="17577"/>
                    </a:cubicBezTo>
                    <a:cubicBezTo>
                      <a:pt x="11133" y="16434"/>
                      <a:pt x="11978" y="15982"/>
                      <a:pt x="13716" y="15410"/>
                    </a:cubicBezTo>
                    <a:cubicBezTo>
                      <a:pt x="14312" y="15220"/>
                      <a:pt x="14943" y="14994"/>
                      <a:pt x="15276" y="14482"/>
                    </a:cubicBezTo>
                    <a:cubicBezTo>
                      <a:pt x="15621" y="13958"/>
                      <a:pt x="15419" y="13077"/>
                      <a:pt x="14800" y="13005"/>
                    </a:cubicBezTo>
                    <a:cubicBezTo>
                      <a:pt x="15740" y="12755"/>
                      <a:pt x="16252" y="11767"/>
                      <a:pt x="16657" y="10874"/>
                    </a:cubicBezTo>
                    <a:cubicBezTo>
                      <a:pt x="16931" y="10267"/>
                      <a:pt x="17193" y="9660"/>
                      <a:pt x="17467" y="9064"/>
                    </a:cubicBezTo>
                    <a:cubicBezTo>
                      <a:pt x="17705" y="8529"/>
                      <a:pt x="17943" y="7981"/>
                      <a:pt x="17979" y="7386"/>
                    </a:cubicBezTo>
                    <a:cubicBezTo>
                      <a:pt x="18026" y="6493"/>
                      <a:pt x="17574" y="5659"/>
                      <a:pt x="17133" y="4873"/>
                    </a:cubicBezTo>
                    <a:cubicBezTo>
                      <a:pt x="16395" y="3576"/>
                      <a:pt x="15657" y="2254"/>
                      <a:pt x="14645" y="1159"/>
                    </a:cubicBezTo>
                    <a:cubicBezTo>
                      <a:pt x="14359" y="431"/>
                      <a:pt x="13565" y="1"/>
                      <a:pt x="12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762;p88"/>
              <p:cNvSpPr/>
              <p:nvPr/>
            </p:nvSpPr>
            <p:spPr>
              <a:xfrm>
                <a:off x="6300775" y="1779225"/>
                <a:ext cx="240225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9397" extrusionOk="0">
                    <a:moveTo>
                      <a:pt x="6061" y="0"/>
                    </a:moveTo>
                    <a:lnTo>
                      <a:pt x="1" y="405"/>
                    </a:lnTo>
                    <a:lnTo>
                      <a:pt x="2060" y="6787"/>
                    </a:lnTo>
                    <a:cubicBezTo>
                      <a:pt x="2593" y="8431"/>
                      <a:pt x="4099" y="9396"/>
                      <a:pt x="5654" y="9396"/>
                    </a:cubicBezTo>
                    <a:cubicBezTo>
                      <a:pt x="6463" y="9396"/>
                      <a:pt x="7285" y="9135"/>
                      <a:pt x="7990" y="8573"/>
                    </a:cubicBezTo>
                    <a:lnTo>
                      <a:pt x="9609" y="7263"/>
                    </a:lnTo>
                    <a:lnTo>
                      <a:pt x="6061" y="0"/>
                    </a:ln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763;p88"/>
              <p:cNvSpPr/>
              <p:nvPr/>
            </p:nvSpPr>
            <p:spPr>
              <a:xfrm>
                <a:off x="6292450" y="1779525"/>
                <a:ext cx="2030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6537" extrusionOk="0">
                    <a:moveTo>
                      <a:pt x="6322" y="0"/>
                    </a:moveTo>
                    <a:lnTo>
                      <a:pt x="0" y="476"/>
                    </a:lnTo>
                    <a:lnTo>
                      <a:pt x="2596" y="6537"/>
                    </a:lnTo>
                    <a:cubicBezTo>
                      <a:pt x="4548" y="6429"/>
                      <a:pt x="6430" y="5977"/>
                      <a:pt x="8120" y="4834"/>
                    </a:cubicBez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FFC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764;p88"/>
              <p:cNvSpPr/>
              <p:nvPr/>
            </p:nvSpPr>
            <p:spPr>
              <a:xfrm>
                <a:off x="6193025" y="1459450"/>
                <a:ext cx="371800" cy="423450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16938" extrusionOk="0">
                    <a:moveTo>
                      <a:pt x="4714" y="1"/>
                    </a:moveTo>
                    <a:cubicBezTo>
                      <a:pt x="3643" y="1"/>
                      <a:pt x="2626" y="338"/>
                      <a:pt x="1905" y="1361"/>
                    </a:cubicBezTo>
                    <a:cubicBezTo>
                      <a:pt x="1024" y="2588"/>
                      <a:pt x="1274" y="5052"/>
                      <a:pt x="917" y="6576"/>
                    </a:cubicBezTo>
                    <a:cubicBezTo>
                      <a:pt x="536" y="8172"/>
                      <a:pt x="0" y="9803"/>
                      <a:pt x="155" y="11505"/>
                    </a:cubicBezTo>
                    <a:cubicBezTo>
                      <a:pt x="274" y="12696"/>
                      <a:pt x="762" y="13851"/>
                      <a:pt x="1370" y="14791"/>
                    </a:cubicBezTo>
                    <a:cubicBezTo>
                      <a:pt x="2001" y="15756"/>
                      <a:pt x="2787" y="16077"/>
                      <a:pt x="3751" y="16435"/>
                    </a:cubicBezTo>
                    <a:cubicBezTo>
                      <a:pt x="4610" y="16757"/>
                      <a:pt x="5706" y="16938"/>
                      <a:pt x="6849" y="16938"/>
                    </a:cubicBezTo>
                    <a:cubicBezTo>
                      <a:pt x="9337" y="16938"/>
                      <a:pt x="12051" y="16082"/>
                      <a:pt x="13038" y="13970"/>
                    </a:cubicBezTo>
                    <a:cubicBezTo>
                      <a:pt x="13240" y="13529"/>
                      <a:pt x="13324" y="13053"/>
                      <a:pt x="13395" y="12577"/>
                    </a:cubicBezTo>
                    <a:cubicBezTo>
                      <a:pt x="14002" y="8862"/>
                      <a:pt x="14871" y="4624"/>
                      <a:pt x="11276" y="2218"/>
                    </a:cubicBezTo>
                    <a:cubicBezTo>
                      <a:pt x="10276" y="1540"/>
                      <a:pt x="9168" y="1135"/>
                      <a:pt x="8073" y="742"/>
                    </a:cubicBezTo>
                    <a:cubicBezTo>
                      <a:pt x="7095" y="396"/>
                      <a:pt x="5873" y="1"/>
                      <a:pt x="471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765;p88"/>
              <p:cNvSpPr/>
              <p:nvPr/>
            </p:nvSpPr>
            <p:spPr>
              <a:xfrm>
                <a:off x="6498725" y="1619625"/>
                <a:ext cx="1071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305" extrusionOk="0">
                    <a:moveTo>
                      <a:pt x="2994" y="1"/>
                    </a:moveTo>
                    <a:cubicBezTo>
                      <a:pt x="1760" y="1"/>
                      <a:pt x="614" y="2769"/>
                      <a:pt x="298" y="3598"/>
                    </a:cubicBezTo>
                    <a:cubicBezTo>
                      <a:pt x="119" y="4062"/>
                      <a:pt x="0" y="4634"/>
                      <a:pt x="322" y="5015"/>
                    </a:cubicBezTo>
                    <a:cubicBezTo>
                      <a:pt x="505" y="5226"/>
                      <a:pt x="774" y="5304"/>
                      <a:pt x="1057" y="5304"/>
                    </a:cubicBezTo>
                    <a:cubicBezTo>
                      <a:pt x="1270" y="5304"/>
                      <a:pt x="1492" y="5260"/>
                      <a:pt x="1691" y="5194"/>
                    </a:cubicBezTo>
                    <a:cubicBezTo>
                      <a:pt x="3227" y="4682"/>
                      <a:pt x="4286" y="3039"/>
                      <a:pt x="4132" y="1419"/>
                    </a:cubicBezTo>
                    <a:cubicBezTo>
                      <a:pt x="4072" y="884"/>
                      <a:pt x="3846" y="288"/>
                      <a:pt x="3334" y="74"/>
                    </a:cubicBezTo>
                    <a:cubicBezTo>
                      <a:pt x="3220" y="24"/>
                      <a:pt x="3107" y="1"/>
                      <a:pt x="299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766;p88"/>
              <p:cNvSpPr/>
              <p:nvPr/>
            </p:nvSpPr>
            <p:spPr>
              <a:xfrm>
                <a:off x="6139325" y="1344575"/>
                <a:ext cx="4728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8913" h="11243" extrusionOk="0">
                    <a:moveTo>
                      <a:pt x="12561" y="0"/>
                    </a:moveTo>
                    <a:cubicBezTo>
                      <a:pt x="12161" y="0"/>
                      <a:pt x="11760" y="40"/>
                      <a:pt x="11364" y="122"/>
                    </a:cubicBezTo>
                    <a:cubicBezTo>
                      <a:pt x="9993" y="416"/>
                      <a:pt x="8672" y="1167"/>
                      <a:pt x="7291" y="1167"/>
                    </a:cubicBezTo>
                    <a:cubicBezTo>
                      <a:pt x="7161" y="1167"/>
                      <a:pt x="7030" y="1160"/>
                      <a:pt x="6899" y="1146"/>
                    </a:cubicBezTo>
                    <a:cubicBezTo>
                      <a:pt x="5677" y="1008"/>
                      <a:pt x="4532" y="216"/>
                      <a:pt x="3343" y="216"/>
                    </a:cubicBezTo>
                    <a:cubicBezTo>
                      <a:pt x="3200" y="216"/>
                      <a:pt x="3055" y="227"/>
                      <a:pt x="2910" y="253"/>
                    </a:cubicBezTo>
                    <a:cubicBezTo>
                      <a:pt x="2006" y="420"/>
                      <a:pt x="1232" y="1170"/>
                      <a:pt x="1053" y="2075"/>
                    </a:cubicBezTo>
                    <a:cubicBezTo>
                      <a:pt x="874" y="2980"/>
                      <a:pt x="1303" y="3968"/>
                      <a:pt x="2077" y="4456"/>
                    </a:cubicBezTo>
                    <a:cubicBezTo>
                      <a:pt x="1944" y="4405"/>
                      <a:pt x="1807" y="4381"/>
                      <a:pt x="1671" y="4381"/>
                    </a:cubicBezTo>
                    <a:cubicBezTo>
                      <a:pt x="989" y="4381"/>
                      <a:pt x="319" y="4978"/>
                      <a:pt x="220" y="5682"/>
                    </a:cubicBezTo>
                    <a:cubicBezTo>
                      <a:pt x="0" y="7338"/>
                      <a:pt x="1677" y="8033"/>
                      <a:pt x="3095" y="8033"/>
                    </a:cubicBezTo>
                    <a:cubicBezTo>
                      <a:pt x="3370" y="8033"/>
                      <a:pt x="3635" y="8007"/>
                      <a:pt x="3875" y="7956"/>
                    </a:cubicBezTo>
                    <a:lnTo>
                      <a:pt x="3875" y="7956"/>
                    </a:lnTo>
                    <a:cubicBezTo>
                      <a:pt x="3208" y="8123"/>
                      <a:pt x="2732" y="8528"/>
                      <a:pt x="3280" y="8861"/>
                    </a:cubicBezTo>
                    <a:cubicBezTo>
                      <a:pt x="3387" y="8928"/>
                      <a:pt x="3553" y="8954"/>
                      <a:pt x="3751" y="8954"/>
                    </a:cubicBezTo>
                    <a:cubicBezTo>
                      <a:pt x="4407" y="8954"/>
                      <a:pt x="5413" y="8669"/>
                      <a:pt x="5816" y="8623"/>
                    </a:cubicBezTo>
                    <a:cubicBezTo>
                      <a:pt x="6498" y="8562"/>
                      <a:pt x="7230" y="8494"/>
                      <a:pt x="7953" y="8494"/>
                    </a:cubicBezTo>
                    <a:cubicBezTo>
                      <a:pt x="8505" y="8494"/>
                      <a:pt x="9051" y="8534"/>
                      <a:pt x="9566" y="8647"/>
                    </a:cubicBezTo>
                    <a:cubicBezTo>
                      <a:pt x="10551" y="8866"/>
                      <a:pt x="11434" y="9400"/>
                      <a:pt x="12372" y="9400"/>
                    </a:cubicBezTo>
                    <a:cubicBezTo>
                      <a:pt x="12761" y="9400"/>
                      <a:pt x="13159" y="9308"/>
                      <a:pt x="13578" y="9064"/>
                    </a:cubicBezTo>
                    <a:lnTo>
                      <a:pt x="13578" y="9064"/>
                    </a:lnTo>
                    <a:cubicBezTo>
                      <a:pt x="13450" y="9145"/>
                      <a:pt x="14724" y="11242"/>
                      <a:pt x="15965" y="11242"/>
                    </a:cubicBezTo>
                    <a:cubicBezTo>
                      <a:pt x="16377" y="11242"/>
                      <a:pt x="16786" y="11011"/>
                      <a:pt x="17138" y="10397"/>
                    </a:cubicBezTo>
                    <a:cubicBezTo>
                      <a:pt x="17567" y="9647"/>
                      <a:pt x="17829" y="8457"/>
                      <a:pt x="18162" y="7635"/>
                    </a:cubicBezTo>
                    <a:cubicBezTo>
                      <a:pt x="18603" y="6540"/>
                      <a:pt x="18912" y="5349"/>
                      <a:pt x="18615" y="4170"/>
                    </a:cubicBezTo>
                    <a:cubicBezTo>
                      <a:pt x="18424" y="3432"/>
                      <a:pt x="17996" y="2706"/>
                      <a:pt x="17269" y="1980"/>
                    </a:cubicBezTo>
                    <a:cubicBezTo>
                      <a:pt x="16040" y="750"/>
                      <a:pt x="14306" y="0"/>
                      <a:pt x="12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767;p88"/>
              <p:cNvSpPr/>
              <p:nvPr/>
            </p:nvSpPr>
            <p:spPr>
              <a:xfrm>
                <a:off x="6346900" y="4560225"/>
                <a:ext cx="273275" cy="318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758" extrusionOk="0">
                    <a:moveTo>
                      <a:pt x="4263" y="0"/>
                    </a:moveTo>
                    <a:lnTo>
                      <a:pt x="4263" y="0"/>
                    </a:lnTo>
                    <a:cubicBezTo>
                      <a:pt x="4918" y="3608"/>
                      <a:pt x="3109" y="5572"/>
                      <a:pt x="1275" y="8346"/>
                    </a:cubicBezTo>
                    <a:cubicBezTo>
                      <a:pt x="656" y="9287"/>
                      <a:pt x="1" y="10489"/>
                      <a:pt x="465" y="11501"/>
                    </a:cubicBezTo>
                    <a:cubicBezTo>
                      <a:pt x="879" y="12400"/>
                      <a:pt x="1835" y="12758"/>
                      <a:pt x="2995" y="12758"/>
                    </a:cubicBezTo>
                    <a:cubicBezTo>
                      <a:pt x="5108" y="12758"/>
                      <a:pt x="7897" y="11571"/>
                      <a:pt x="9312" y="10311"/>
                    </a:cubicBezTo>
                    <a:cubicBezTo>
                      <a:pt x="9693" y="9977"/>
                      <a:pt x="9967" y="9632"/>
                      <a:pt x="10109" y="9311"/>
                    </a:cubicBezTo>
                    <a:cubicBezTo>
                      <a:pt x="10931" y="7465"/>
                      <a:pt x="10169" y="5822"/>
                      <a:pt x="9788" y="4036"/>
                    </a:cubicBezTo>
                    <a:cubicBezTo>
                      <a:pt x="9705" y="3705"/>
                      <a:pt x="9328" y="714"/>
                      <a:pt x="9593" y="714"/>
                    </a:cubicBezTo>
                    <a:cubicBezTo>
                      <a:pt x="9594" y="714"/>
                      <a:pt x="9596" y="714"/>
                      <a:pt x="9597" y="714"/>
                    </a:cubicBezTo>
                    <a:cubicBezTo>
                      <a:pt x="7823" y="476"/>
                      <a:pt x="6037" y="238"/>
                      <a:pt x="4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768;p88"/>
              <p:cNvSpPr/>
              <p:nvPr/>
            </p:nvSpPr>
            <p:spPr>
              <a:xfrm>
                <a:off x="5759925" y="4560225"/>
                <a:ext cx="4093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7967" extrusionOk="0">
                    <a:moveTo>
                      <a:pt x="15169" y="0"/>
                    </a:moveTo>
                    <a:lnTo>
                      <a:pt x="15169" y="0"/>
                    </a:lnTo>
                    <a:cubicBezTo>
                      <a:pt x="14004" y="262"/>
                      <a:pt x="13210" y="368"/>
                      <a:pt x="12428" y="368"/>
                    </a:cubicBezTo>
                    <a:cubicBezTo>
                      <a:pt x="11573" y="368"/>
                      <a:pt x="10731" y="241"/>
                      <a:pt x="9431" y="48"/>
                    </a:cubicBezTo>
                    <a:lnTo>
                      <a:pt x="5037" y="3060"/>
                    </a:lnTo>
                    <a:cubicBezTo>
                      <a:pt x="5037" y="3060"/>
                      <a:pt x="1" y="6275"/>
                      <a:pt x="382" y="7632"/>
                    </a:cubicBezTo>
                    <a:cubicBezTo>
                      <a:pt x="447" y="7869"/>
                      <a:pt x="916" y="7967"/>
                      <a:pt x="1646" y="7967"/>
                    </a:cubicBezTo>
                    <a:cubicBezTo>
                      <a:pt x="5053" y="7967"/>
                      <a:pt x="14134" y="5834"/>
                      <a:pt x="14134" y="5834"/>
                    </a:cubicBezTo>
                    <a:cubicBezTo>
                      <a:pt x="14134" y="5834"/>
                      <a:pt x="16372" y="5310"/>
                      <a:pt x="15717" y="2941"/>
                    </a:cubicBezTo>
                    <a:cubicBezTo>
                      <a:pt x="15324" y="1512"/>
                      <a:pt x="14907" y="1238"/>
                      <a:pt x="15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769;p88"/>
              <p:cNvSpPr/>
              <p:nvPr/>
            </p:nvSpPr>
            <p:spPr>
              <a:xfrm>
                <a:off x="5898650" y="3001975"/>
                <a:ext cx="797150" cy="164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65766" extrusionOk="0">
                    <a:moveTo>
                      <a:pt x="28111" y="65449"/>
                    </a:moveTo>
                    <a:cubicBezTo>
                      <a:pt x="28111" y="65449"/>
                      <a:pt x="28110" y="65450"/>
                      <a:pt x="28107" y="65450"/>
                    </a:cubicBezTo>
                    <a:lnTo>
                      <a:pt x="28107" y="65450"/>
                    </a:lnTo>
                    <a:cubicBezTo>
                      <a:pt x="28108" y="65453"/>
                      <a:pt x="28108" y="65454"/>
                      <a:pt x="28109" y="65454"/>
                    </a:cubicBezTo>
                    <a:cubicBezTo>
                      <a:pt x="28109" y="65454"/>
                      <a:pt x="28110" y="65453"/>
                      <a:pt x="28111" y="65449"/>
                    </a:cubicBezTo>
                    <a:close/>
                    <a:moveTo>
                      <a:pt x="10097" y="1"/>
                    </a:moveTo>
                    <a:lnTo>
                      <a:pt x="0" y="32160"/>
                    </a:lnTo>
                    <a:cubicBezTo>
                      <a:pt x="0" y="32160"/>
                      <a:pt x="2381" y="61020"/>
                      <a:pt x="2798" y="62616"/>
                    </a:cubicBezTo>
                    <a:cubicBezTo>
                      <a:pt x="2967" y="63263"/>
                      <a:pt x="4117" y="63464"/>
                      <a:pt x="5485" y="63464"/>
                    </a:cubicBezTo>
                    <a:cubicBezTo>
                      <a:pt x="7489" y="63464"/>
                      <a:pt x="9962" y="63034"/>
                      <a:pt x="10513" y="62949"/>
                    </a:cubicBezTo>
                    <a:cubicBezTo>
                      <a:pt x="11454" y="62806"/>
                      <a:pt x="10001" y="34339"/>
                      <a:pt x="10001" y="34339"/>
                    </a:cubicBezTo>
                    <a:lnTo>
                      <a:pt x="14835" y="16324"/>
                    </a:lnTo>
                    <a:lnTo>
                      <a:pt x="17300" y="16574"/>
                    </a:lnTo>
                    <a:cubicBezTo>
                      <a:pt x="17300" y="16574"/>
                      <a:pt x="19836" y="63533"/>
                      <a:pt x="22110" y="64973"/>
                    </a:cubicBezTo>
                    <a:cubicBezTo>
                      <a:pt x="23087" y="65589"/>
                      <a:pt x="24326" y="65766"/>
                      <a:pt x="25424" y="65766"/>
                    </a:cubicBezTo>
                    <a:cubicBezTo>
                      <a:pt x="26846" y="65766"/>
                      <a:pt x="28032" y="65470"/>
                      <a:pt x="28107" y="65450"/>
                    </a:cubicBezTo>
                    <a:lnTo>
                      <a:pt x="28107" y="65450"/>
                    </a:lnTo>
                    <a:cubicBezTo>
                      <a:pt x="28027" y="64969"/>
                      <a:pt x="30657" y="19578"/>
                      <a:pt x="31516" y="13515"/>
                    </a:cubicBezTo>
                    <a:cubicBezTo>
                      <a:pt x="31885" y="10848"/>
                      <a:pt x="31599" y="870"/>
                      <a:pt x="31599" y="870"/>
                    </a:cubicBezTo>
                    <a:lnTo>
                      <a:pt x="100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770;p88"/>
              <p:cNvSpPr/>
              <p:nvPr/>
            </p:nvSpPr>
            <p:spPr>
              <a:xfrm>
                <a:off x="6123675" y="1912025"/>
                <a:ext cx="715275" cy="1165625"/>
              </a:xfrm>
              <a:custGeom>
                <a:avLst/>
                <a:gdLst/>
                <a:ahLst/>
                <a:cxnLst/>
                <a:rect l="l" t="t" r="r" b="b"/>
                <a:pathLst>
                  <a:path w="28611" h="46625" extrusionOk="0">
                    <a:moveTo>
                      <a:pt x="28611" y="5582"/>
                    </a:moveTo>
                    <a:cubicBezTo>
                      <a:pt x="28611" y="5583"/>
                      <a:pt x="28611" y="5583"/>
                      <a:pt x="28611" y="5583"/>
                    </a:cubicBezTo>
                    <a:lnTo>
                      <a:pt x="28611" y="5583"/>
                    </a:lnTo>
                    <a:cubicBezTo>
                      <a:pt x="28611" y="5583"/>
                      <a:pt x="28611" y="5583"/>
                      <a:pt x="28611" y="5582"/>
                    </a:cubicBezTo>
                    <a:close/>
                    <a:moveTo>
                      <a:pt x="15182" y="1"/>
                    </a:moveTo>
                    <a:cubicBezTo>
                      <a:pt x="14929" y="1"/>
                      <a:pt x="14674" y="8"/>
                      <a:pt x="14419" y="22"/>
                    </a:cubicBezTo>
                    <a:cubicBezTo>
                      <a:pt x="11299" y="201"/>
                      <a:pt x="9073" y="939"/>
                      <a:pt x="6049" y="1701"/>
                    </a:cubicBezTo>
                    <a:cubicBezTo>
                      <a:pt x="5489" y="1832"/>
                      <a:pt x="1655" y="4177"/>
                      <a:pt x="1310" y="7333"/>
                    </a:cubicBezTo>
                    <a:cubicBezTo>
                      <a:pt x="846" y="11536"/>
                      <a:pt x="1072" y="18620"/>
                      <a:pt x="869" y="24894"/>
                    </a:cubicBezTo>
                    <a:cubicBezTo>
                      <a:pt x="738" y="28657"/>
                      <a:pt x="643" y="32407"/>
                      <a:pt x="572" y="36158"/>
                    </a:cubicBezTo>
                    <a:cubicBezTo>
                      <a:pt x="560" y="36908"/>
                      <a:pt x="0" y="44480"/>
                      <a:pt x="477" y="44659"/>
                    </a:cubicBezTo>
                    <a:cubicBezTo>
                      <a:pt x="3911" y="45970"/>
                      <a:pt x="7584" y="46625"/>
                      <a:pt x="11257" y="46625"/>
                    </a:cubicBezTo>
                    <a:cubicBezTo>
                      <a:pt x="13618" y="46625"/>
                      <a:pt x="15979" y="46354"/>
                      <a:pt x="18276" y="45814"/>
                    </a:cubicBezTo>
                    <a:cubicBezTo>
                      <a:pt x="20146" y="45373"/>
                      <a:pt x="23063" y="45194"/>
                      <a:pt x="23325" y="43027"/>
                    </a:cubicBezTo>
                    <a:cubicBezTo>
                      <a:pt x="23551" y="41099"/>
                      <a:pt x="22848" y="39003"/>
                      <a:pt x="22729" y="37086"/>
                    </a:cubicBezTo>
                    <a:cubicBezTo>
                      <a:pt x="22325" y="30740"/>
                      <a:pt x="24599" y="24132"/>
                      <a:pt x="24194" y="17798"/>
                    </a:cubicBezTo>
                    <a:cubicBezTo>
                      <a:pt x="23849" y="12369"/>
                      <a:pt x="26753" y="10690"/>
                      <a:pt x="28611" y="5583"/>
                    </a:cubicBezTo>
                    <a:lnTo>
                      <a:pt x="28611" y="5583"/>
                    </a:lnTo>
                    <a:cubicBezTo>
                      <a:pt x="28610" y="5584"/>
                      <a:pt x="28609" y="5584"/>
                      <a:pt x="28608" y="5584"/>
                    </a:cubicBezTo>
                    <a:cubicBezTo>
                      <a:pt x="28441" y="5584"/>
                      <a:pt x="22328" y="1"/>
                      <a:pt x="15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771;p88"/>
              <p:cNvSpPr/>
              <p:nvPr/>
            </p:nvSpPr>
            <p:spPr>
              <a:xfrm>
                <a:off x="6237675" y="1875575"/>
                <a:ext cx="416750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5238" extrusionOk="0">
                    <a:moveTo>
                      <a:pt x="11808" y="0"/>
                    </a:moveTo>
                    <a:cubicBezTo>
                      <a:pt x="11494" y="0"/>
                      <a:pt x="11182" y="45"/>
                      <a:pt x="10895" y="135"/>
                    </a:cubicBezTo>
                    <a:cubicBezTo>
                      <a:pt x="10145" y="373"/>
                      <a:pt x="9585" y="885"/>
                      <a:pt x="8859" y="1147"/>
                    </a:cubicBezTo>
                    <a:cubicBezTo>
                      <a:pt x="8240" y="1373"/>
                      <a:pt x="7525" y="1397"/>
                      <a:pt x="6846" y="1421"/>
                    </a:cubicBezTo>
                    <a:cubicBezTo>
                      <a:pt x="5906" y="1456"/>
                      <a:pt x="4965" y="1480"/>
                      <a:pt x="4025" y="1516"/>
                    </a:cubicBezTo>
                    <a:cubicBezTo>
                      <a:pt x="3870" y="1516"/>
                      <a:pt x="3715" y="1528"/>
                      <a:pt x="3572" y="1528"/>
                    </a:cubicBezTo>
                    <a:cubicBezTo>
                      <a:pt x="2977" y="1552"/>
                      <a:pt x="2394" y="1611"/>
                      <a:pt x="1846" y="1778"/>
                    </a:cubicBezTo>
                    <a:cubicBezTo>
                      <a:pt x="0" y="2337"/>
                      <a:pt x="429" y="3576"/>
                      <a:pt x="1834" y="4409"/>
                    </a:cubicBezTo>
                    <a:cubicBezTo>
                      <a:pt x="2854" y="5018"/>
                      <a:pt x="4185" y="5237"/>
                      <a:pt x="5546" y="5237"/>
                    </a:cubicBezTo>
                    <a:cubicBezTo>
                      <a:pt x="7060" y="5237"/>
                      <a:pt x="8613" y="4966"/>
                      <a:pt x="9823" y="4659"/>
                    </a:cubicBezTo>
                    <a:cubicBezTo>
                      <a:pt x="11621" y="4207"/>
                      <a:pt x="16669" y="2028"/>
                      <a:pt x="13181" y="313"/>
                    </a:cubicBezTo>
                    <a:cubicBezTo>
                      <a:pt x="12771" y="105"/>
                      <a:pt x="12287" y="0"/>
                      <a:pt x="11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772;p88"/>
              <p:cNvSpPr/>
              <p:nvPr/>
            </p:nvSpPr>
            <p:spPr>
              <a:xfrm>
                <a:off x="4715750" y="4561400"/>
                <a:ext cx="406325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9098" extrusionOk="0">
                    <a:moveTo>
                      <a:pt x="14610" y="1"/>
                    </a:moveTo>
                    <a:lnTo>
                      <a:pt x="14610" y="1"/>
                    </a:lnTo>
                    <a:cubicBezTo>
                      <a:pt x="13081" y="482"/>
                      <a:pt x="12190" y="630"/>
                      <a:pt x="11086" y="630"/>
                    </a:cubicBezTo>
                    <a:cubicBezTo>
                      <a:pt x="10471" y="630"/>
                      <a:pt x="9790" y="584"/>
                      <a:pt x="8895" y="525"/>
                    </a:cubicBezTo>
                    <a:lnTo>
                      <a:pt x="4763" y="3894"/>
                    </a:lnTo>
                    <a:cubicBezTo>
                      <a:pt x="4763" y="3894"/>
                      <a:pt x="1" y="7525"/>
                      <a:pt x="489" y="8847"/>
                    </a:cubicBezTo>
                    <a:cubicBezTo>
                      <a:pt x="554" y="9022"/>
                      <a:pt x="844" y="9098"/>
                      <a:pt x="1297" y="9098"/>
                    </a:cubicBezTo>
                    <a:cubicBezTo>
                      <a:pt x="4237" y="9098"/>
                      <a:pt x="14062" y="5906"/>
                      <a:pt x="14062" y="5906"/>
                    </a:cubicBezTo>
                    <a:cubicBezTo>
                      <a:pt x="14062" y="5906"/>
                      <a:pt x="16253" y="5204"/>
                      <a:pt x="15407" y="2894"/>
                    </a:cubicBezTo>
                    <a:cubicBezTo>
                      <a:pt x="14884" y="1489"/>
                      <a:pt x="14443" y="1251"/>
                      <a:pt x="14610" y="1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773;p88"/>
              <p:cNvSpPr/>
              <p:nvPr/>
            </p:nvSpPr>
            <p:spPr>
              <a:xfrm>
                <a:off x="5331600" y="4570325"/>
                <a:ext cx="40990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63" extrusionOk="0">
                    <a:moveTo>
                      <a:pt x="6894" y="1"/>
                    </a:moveTo>
                    <a:cubicBezTo>
                      <a:pt x="5554" y="214"/>
                      <a:pt x="4701" y="353"/>
                      <a:pt x="3814" y="353"/>
                    </a:cubicBezTo>
                    <a:cubicBezTo>
                      <a:pt x="3063" y="353"/>
                      <a:pt x="2287" y="253"/>
                      <a:pt x="1168" y="13"/>
                    </a:cubicBezTo>
                    <a:lnTo>
                      <a:pt x="1168" y="13"/>
                    </a:lnTo>
                    <a:cubicBezTo>
                      <a:pt x="1441" y="1239"/>
                      <a:pt x="1013" y="1525"/>
                      <a:pt x="632" y="2966"/>
                    </a:cubicBezTo>
                    <a:cubicBezTo>
                      <a:pt x="1" y="5335"/>
                      <a:pt x="2251" y="5835"/>
                      <a:pt x="2251" y="5835"/>
                    </a:cubicBezTo>
                    <a:cubicBezTo>
                      <a:pt x="2251" y="5835"/>
                      <a:pt x="11214" y="7863"/>
                      <a:pt x="14691" y="7863"/>
                    </a:cubicBezTo>
                    <a:cubicBezTo>
                      <a:pt x="15468" y="7863"/>
                      <a:pt x="15971" y="7762"/>
                      <a:pt x="16038" y="7514"/>
                    </a:cubicBezTo>
                    <a:cubicBezTo>
                      <a:pt x="16396" y="6168"/>
                      <a:pt x="11324" y="2977"/>
                      <a:pt x="11324" y="2977"/>
                    </a:cubicBezTo>
                    <a:lnTo>
                      <a:pt x="6894" y="1"/>
                    </a:ln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774;p88"/>
              <p:cNvSpPr/>
              <p:nvPr/>
            </p:nvSpPr>
            <p:spPr>
              <a:xfrm>
                <a:off x="5000025" y="1050150"/>
                <a:ext cx="292725" cy="223425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8937" extrusionOk="0">
                    <a:moveTo>
                      <a:pt x="9969" y="0"/>
                    </a:moveTo>
                    <a:cubicBezTo>
                      <a:pt x="9611" y="0"/>
                      <a:pt x="9253" y="45"/>
                      <a:pt x="9013" y="100"/>
                    </a:cubicBezTo>
                    <a:cubicBezTo>
                      <a:pt x="7239" y="529"/>
                      <a:pt x="4727" y="1779"/>
                      <a:pt x="3393" y="3065"/>
                    </a:cubicBezTo>
                    <a:cubicBezTo>
                      <a:pt x="2227" y="4172"/>
                      <a:pt x="0" y="6482"/>
                      <a:pt x="1584" y="8113"/>
                    </a:cubicBezTo>
                    <a:cubicBezTo>
                      <a:pt x="2157" y="8706"/>
                      <a:pt x="2872" y="8937"/>
                      <a:pt x="3651" y="8937"/>
                    </a:cubicBezTo>
                    <a:cubicBezTo>
                      <a:pt x="5749" y="8937"/>
                      <a:pt x="8304" y="7257"/>
                      <a:pt x="9763" y="6458"/>
                    </a:cubicBezTo>
                    <a:cubicBezTo>
                      <a:pt x="9120" y="5720"/>
                      <a:pt x="8263" y="5910"/>
                      <a:pt x="7430" y="5791"/>
                    </a:cubicBezTo>
                    <a:cubicBezTo>
                      <a:pt x="7858" y="5220"/>
                      <a:pt x="9382" y="4089"/>
                      <a:pt x="9882" y="3577"/>
                    </a:cubicBezTo>
                    <a:cubicBezTo>
                      <a:pt x="10049" y="3422"/>
                      <a:pt x="10192" y="3255"/>
                      <a:pt x="10347" y="3077"/>
                    </a:cubicBezTo>
                    <a:cubicBezTo>
                      <a:pt x="10561" y="2803"/>
                      <a:pt x="11156" y="2315"/>
                      <a:pt x="11156" y="1946"/>
                    </a:cubicBezTo>
                    <a:cubicBezTo>
                      <a:pt x="11167" y="1914"/>
                      <a:pt x="11054" y="1236"/>
                      <a:pt x="10911" y="1236"/>
                    </a:cubicBezTo>
                    <a:cubicBezTo>
                      <a:pt x="10895" y="1236"/>
                      <a:pt x="10878" y="1244"/>
                      <a:pt x="10862" y="1264"/>
                    </a:cubicBezTo>
                    <a:lnTo>
                      <a:pt x="10862" y="1264"/>
                    </a:lnTo>
                    <a:cubicBezTo>
                      <a:pt x="11709" y="262"/>
                      <a:pt x="10840" y="0"/>
                      <a:pt x="996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775;p88"/>
              <p:cNvSpPr/>
              <p:nvPr/>
            </p:nvSpPr>
            <p:spPr>
              <a:xfrm>
                <a:off x="4621700" y="1172800"/>
                <a:ext cx="643550" cy="1012150"/>
              </a:xfrm>
              <a:custGeom>
                <a:avLst/>
                <a:gdLst/>
                <a:ahLst/>
                <a:cxnLst/>
                <a:rect l="l" t="t" r="r" b="b"/>
                <a:pathLst>
                  <a:path w="25742" h="40486" extrusionOk="0">
                    <a:moveTo>
                      <a:pt x="16616" y="1"/>
                    </a:moveTo>
                    <a:cubicBezTo>
                      <a:pt x="16472" y="1"/>
                      <a:pt x="16345" y="43"/>
                      <a:pt x="16240" y="135"/>
                    </a:cubicBezTo>
                    <a:cubicBezTo>
                      <a:pt x="15312" y="957"/>
                      <a:pt x="4346" y="13625"/>
                      <a:pt x="560" y="17709"/>
                    </a:cubicBezTo>
                    <a:cubicBezTo>
                      <a:pt x="572" y="17721"/>
                      <a:pt x="572" y="17721"/>
                      <a:pt x="572" y="17721"/>
                    </a:cubicBezTo>
                    <a:cubicBezTo>
                      <a:pt x="667" y="18066"/>
                      <a:pt x="358" y="20364"/>
                      <a:pt x="131" y="21924"/>
                    </a:cubicBezTo>
                    <a:cubicBezTo>
                      <a:pt x="0" y="22840"/>
                      <a:pt x="310" y="23781"/>
                      <a:pt x="965" y="24448"/>
                    </a:cubicBezTo>
                    <a:lnTo>
                      <a:pt x="16991" y="40485"/>
                    </a:lnTo>
                    <a:lnTo>
                      <a:pt x="25742" y="29686"/>
                    </a:lnTo>
                    <a:lnTo>
                      <a:pt x="19122" y="28353"/>
                    </a:lnTo>
                    <a:lnTo>
                      <a:pt x="9894" y="20483"/>
                    </a:lnTo>
                    <a:cubicBezTo>
                      <a:pt x="9466" y="20114"/>
                      <a:pt x="9394" y="19483"/>
                      <a:pt x="9740" y="19030"/>
                    </a:cubicBezTo>
                    <a:lnTo>
                      <a:pt x="21027" y="3933"/>
                    </a:lnTo>
                    <a:cubicBezTo>
                      <a:pt x="21027" y="3933"/>
                      <a:pt x="18014" y="1"/>
                      <a:pt x="16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776;p88"/>
              <p:cNvSpPr/>
              <p:nvPr/>
            </p:nvSpPr>
            <p:spPr>
              <a:xfrm>
                <a:off x="4903275" y="2854350"/>
                <a:ext cx="379550" cy="1733675"/>
              </a:xfrm>
              <a:custGeom>
                <a:avLst/>
                <a:gdLst/>
                <a:ahLst/>
                <a:cxnLst/>
                <a:rect l="l" t="t" r="r" b="b"/>
                <a:pathLst>
                  <a:path w="15182" h="69347" extrusionOk="0">
                    <a:moveTo>
                      <a:pt x="3061" y="0"/>
                    </a:moveTo>
                    <a:lnTo>
                      <a:pt x="1" y="69009"/>
                    </a:lnTo>
                    <a:cubicBezTo>
                      <a:pt x="1" y="69009"/>
                      <a:pt x="2173" y="69347"/>
                      <a:pt x="4333" y="69347"/>
                    </a:cubicBezTo>
                    <a:cubicBezTo>
                      <a:pt x="6246" y="69347"/>
                      <a:pt x="8151" y="69082"/>
                      <a:pt x="8526" y="68080"/>
                    </a:cubicBezTo>
                    <a:cubicBezTo>
                      <a:pt x="9323" y="65949"/>
                      <a:pt x="15181" y="3465"/>
                      <a:pt x="15181" y="3465"/>
                    </a:cubicBezTo>
                    <a:lnTo>
                      <a:pt x="3061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777;p88"/>
              <p:cNvSpPr/>
              <p:nvPr/>
            </p:nvSpPr>
            <p:spPr>
              <a:xfrm>
                <a:off x="5003300" y="2857625"/>
                <a:ext cx="609325" cy="1744775"/>
              </a:xfrm>
              <a:custGeom>
                <a:avLst/>
                <a:gdLst/>
                <a:ahLst/>
                <a:cxnLst/>
                <a:rect l="l" t="t" r="r" b="b"/>
                <a:pathLst>
                  <a:path w="24373" h="69791" extrusionOk="0">
                    <a:moveTo>
                      <a:pt x="0" y="0"/>
                    </a:moveTo>
                    <a:lnTo>
                      <a:pt x="7453" y="9859"/>
                    </a:lnTo>
                    <a:lnTo>
                      <a:pt x="10382" y="14526"/>
                    </a:lnTo>
                    <a:cubicBezTo>
                      <a:pt x="10382" y="14526"/>
                      <a:pt x="12514" y="67675"/>
                      <a:pt x="13311" y="69140"/>
                    </a:cubicBezTo>
                    <a:cubicBezTo>
                      <a:pt x="13581" y="69628"/>
                      <a:pt x="14708" y="69791"/>
                      <a:pt x="16091" y="69791"/>
                    </a:cubicBezTo>
                    <a:cubicBezTo>
                      <a:pt x="18857" y="69791"/>
                      <a:pt x="22646" y="69140"/>
                      <a:pt x="22646" y="69140"/>
                    </a:cubicBezTo>
                    <a:lnTo>
                      <a:pt x="24372" y="3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778;p88"/>
              <p:cNvSpPr/>
              <p:nvPr/>
            </p:nvSpPr>
            <p:spPr>
              <a:xfrm>
                <a:off x="4978300" y="1867925"/>
                <a:ext cx="622400" cy="1157600"/>
              </a:xfrm>
              <a:custGeom>
                <a:avLst/>
                <a:gdLst/>
                <a:ahLst/>
                <a:cxnLst/>
                <a:rect l="l" t="t" r="r" b="b"/>
                <a:pathLst>
                  <a:path w="24896" h="46304" extrusionOk="0">
                    <a:moveTo>
                      <a:pt x="23813" y="33897"/>
                    </a:moveTo>
                    <a:cubicBezTo>
                      <a:pt x="23360" y="37362"/>
                      <a:pt x="22765" y="40851"/>
                      <a:pt x="23217" y="44303"/>
                    </a:cubicBezTo>
                    <a:cubicBezTo>
                      <a:pt x="17812" y="46244"/>
                      <a:pt x="11763" y="46304"/>
                      <a:pt x="6322" y="44458"/>
                    </a:cubicBezTo>
                    <a:cubicBezTo>
                      <a:pt x="4489" y="43839"/>
                      <a:pt x="2643" y="42934"/>
                      <a:pt x="1572" y="41327"/>
                    </a:cubicBezTo>
                    <a:cubicBezTo>
                      <a:pt x="0" y="38981"/>
                      <a:pt x="500" y="35886"/>
                      <a:pt x="1084" y="33123"/>
                    </a:cubicBezTo>
                    <a:cubicBezTo>
                      <a:pt x="2786" y="25039"/>
                      <a:pt x="4679" y="17002"/>
                      <a:pt x="6775" y="9013"/>
                    </a:cubicBezTo>
                    <a:cubicBezTo>
                      <a:pt x="7215" y="7299"/>
                      <a:pt x="7739" y="4846"/>
                      <a:pt x="8858" y="3477"/>
                    </a:cubicBezTo>
                    <a:cubicBezTo>
                      <a:pt x="10716" y="1215"/>
                      <a:pt x="13799" y="1286"/>
                      <a:pt x="16585" y="1512"/>
                    </a:cubicBezTo>
                    <a:cubicBezTo>
                      <a:pt x="18383" y="1655"/>
                      <a:pt x="21098" y="0"/>
                      <a:pt x="22574" y="1215"/>
                    </a:cubicBezTo>
                    <a:cubicBezTo>
                      <a:pt x="24515" y="2810"/>
                      <a:pt x="24467" y="8323"/>
                      <a:pt x="24598" y="10537"/>
                    </a:cubicBezTo>
                    <a:cubicBezTo>
                      <a:pt x="24825" y="14192"/>
                      <a:pt x="24896" y="17848"/>
                      <a:pt x="24789" y="21503"/>
                    </a:cubicBezTo>
                    <a:cubicBezTo>
                      <a:pt x="24670" y="25646"/>
                      <a:pt x="24348" y="29790"/>
                      <a:pt x="23813" y="338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779;p88"/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780;p88"/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781;p88"/>
              <p:cNvSpPr/>
              <p:nvPr/>
            </p:nvSpPr>
            <p:spPr>
              <a:xfrm>
                <a:off x="5550375" y="1540175"/>
                <a:ext cx="116725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5720" extrusionOk="0">
                    <a:moveTo>
                      <a:pt x="3297" y="1"/>
                    </a:moveTo>
                    <a:cubicBezTo>
                      <a:pt x="1954" y="1"/>
                      <a:pt x="682" y="2978"/>
                      <a:pt x="334" y="3859"/>
                    </a:cubicBezTo>
                    <a:cubicBezTo>
                      <a:pt x="144" y="4359"/>
                      <a:pt x="1" y="4978"/>
                      <a:pt x="346" y="5395"/>
                    </a:cubicBezTo>
                    <a:cubicBezTo>
                      <a:pt x="551" y="5629"/>
                      <a:pt x="858" y="5719"/>
                      <a:pt x="1177" y="5719"/>
                    </a:cubicBezTo>
                    <a:cubicBezTo>
                      <a:pt x="1395" y="5719"/>
                      <a:pt x="1620" y="5677"/>
                      <a:pt x="1823" y="5609"/>
                    </a:cubicBezTo>
                    <a:cubicBezTo>
                      <a:pt x="3489" y="5074"/>
                      <a:pt x="4668" y="3300"/>
                      <a:pt x="4513" y="1561"/>
                    </a:cubicBezTo>
                    <a:cubicBezTo>
                      <a:pt x="4454" y="966"/>
                      <a:pt x="4216" y="323"/>
                      <a:pt x="3680" y="85"/>
                    </a:cubicBezTo>
                    <a:cubicBezTo>
                      <a:pt x="3552" y="27"/>
                      <a:pt x="3424" y="1"/>
                      <a:pt x="3297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782;p88"/>
              <p:cNvSpPr/>
              <p:nvPr/>
            </p:nvSpPr>
            <p:spPr>
              <a:xfrm>
                <a:off x="5164625" y="1540175"/>
                <a:ext cx="116700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5720" extrusionOk="0">
                    <a:moveTo>
                      <a:pt x="1371" y="1"/>
                    </a:moveTo>
                    <a:cubicBezTo>
                      <a:pt x="1244" y="1"/>
                      <a:pt x="1116" y="27"/>
                      <a:pt x="989" y="85"/>
                    </a:cubicBezTo>
                    <a:cubicBezTo>
                      <a:pt x="453" y="323"/>
                      <a:pt x="203" y="966"/>
                      <a:pt x="155" y="1561"/>
                    </a:cubicBezTo>
                    <a:cubicBezTo>
                      <a:pt x="0" y="3300"/>
                      <a:pt x="1179" y="5074"/>
                      <a:pt x="2846" y="5609"/>
                    </a:cubicBezTo>
                    <a:cubicBezTo>
                      <a:pt x="3049" y="5677"/>
                      <a:pt x="3273" y="5719"/>
                      <a:pt x="3491" y="5719"/>
                    </a:cubicBezTo>
                    <a:cubicBezTo>
                      <a:pt x="3811" y="5719"/>
                      <a:pt x="4117" y="5629"/>
                      <a:pt x="4322" y="5395"/>
                    </a:cubicBezTo>
                    <a:cubicBezTo>
                      <a:pt x="4668" y="4978"/>
                      <a:pt x="4525" y="4359"/>
                      <a:pt x="4322" y="3859"/>
                    </a:cubicBezTo>
                    <a:cubicBezTo>
                      <a:pt x="3985" y="2978"/>
                      <a:pt x="2714" y="1"/>
                      <a:pt x="1371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783;p88"/>
              <p:cNvSpPr/>
              <p:nvPr/>
            </p:nvSpPr>
            <p:spPr>
              <a:xfrm>
                <a:off x="5324175" y="1714925"/>
                <a:ext cx="167300" cy="2286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9145" extrusionOk="0">
                    <a:moveTo>
                      <a:pt x="6691" y="0"/>
                    </a:moveTo>
                    <a:lnTo>
                      <a:pt x="393" y="1882"/>
                    </a:lnTo>
                    <a:lnTo>
                      <a:pt x="83" y="6680"/>
                    </a:lnTo>
                    <a:cubicBezTo>
                      <a:pt x="0" y="8013"/>
                      <a:pt x="1060" y="9144"/>
                      <a:pt x="2405" y="9144"/>
                    </a:cubicBezTo>
                    <a:lnTo>
                      <a:pt x="3536" y="9144"/>
                    </a:lnTo>
                    <a:cubicBezTo>
                      <a:pt x="4715" y="9144"/>
                      <a:pt x="5703" y="8263"/>
                      <a:pt x="5846" y="7097"/>
                    </a:cubicBezTo>
                    <a:lnTo>
                      <a:pt x="6691" y="0"/>
                    </a:ln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784;p88"/>
              <p:cNvSpPr/>
              <p:nvPr/>
            </p:nvSpPr>
            <p:spPr>
              <a:xfrm>
                <a:off x="5326850" y="1714925"/>
                <a:ext cx="164625" cy="164275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6571" extrusionOk="0">
                    <a:moveTo>
                      <a:pt x="6584" y="0"/>
                    </a:moveTo>
                    <a:lnTo>
                      <a:pt x="286" y="1882"/>
                    </a:lnTo>
                    <a:lnTo>
                      <a:pt x="0" y="6442"/>
                    </a:lnTo>
                    <a:cubicBezTo>
                      <a:pt x="545" y="6530"/>
                      <a:pt x="1087" y="6570"/>
                      <a:pt x="1628" y="6570"/>
                    </a:cubicBezTo>
                    <a:cubicBezTo>
                      <a:pt x="3062" y="6570"/>
                      <a:pt x="4481" y="6284"/>
                      <a:pt x="5882" y="5835"/>
                    </a:cubicBezTo>
                    <a:lnTo>
                      <a:pt x="6584" y="0"/>
                    </a:lnTo>
                    <a:close/>
                  </a:path>
                </a:pathLst>
              </a:custGeom>
              <a:solidFill>
                <a:srgbClr val="D1A4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785;p88"/>
              <p:cNvSpPr/>
              <p:nvPr/>
            </p:nvSpPr>
            <p:spPr>
              <a:xfrm>
                <a:off x="5226225" y="1363250"/>
                <a:ext cx="373000" cy="460850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8434" extrusionOk="0">
                    <a:moveTo>
                      <a:pt x="4680" y="1"/>
                    </a:moveTo>
                    <a:cubicBezTo>
                      <a:pt x="3598" y="1"/>
                      <a:pt x="2568" y="359"/>
                      <a:pt x="1823" y="1435"/>
                    </a:cubicBezTo>
                    <a:cubicBezTo>
                      <a:pt x="1" y="4066"/>
                      <a:pt x="239" y="9091"/>
                      <a:pt x="477" y="12127"/>
                    </a:cubicBezTo>
                    <a:cubicBezTo>
                      <a:pt x="477" y="12162"/>
                      <a:pt x="477" y="12198"/>
                      <a:pt x="489" y="12234"/>
                    </a:cubicBezTo>
                    <a:cubicBezTo>
                      <a:pt x="644" y="13889"/>
                      <a:pt x="1406" y="15472"/>
                      <a:pt x="2597" y="16627"/>
                    </a:cubicBezTo>
                    <a:cubicBezTo>
                      <a:pt x="3894" y="17890"/>
                      <a:pt x="5365" y="18433"/>
                      <a:pt x="6909" y="18433"/>
                    </a:cubicBezTo>
                    <a:cubicBezTo>
                      <a:pt x="7987" y="18433"/>
                      <a:pt x="9101" y="18169"/>
                      <a:pt x="10217" y="17699"/>
                    </a:cubicBezTo>
                    <a:cubicBezTo>
                      <a:pt x="12467" y="16758"/>
                      <a:pt x="13562" y="15568"/>
                      <a:pt x="13884" y="13139"/>
                    </a:cubicBezTo>
                    <a:cubicBezTo>
                      <a:pt x="14217" y="10615"/>
                      <a:pt x="14919" y="8114"/>
                      <a:pt x="13979" y="5662"/>
                    </a:cubicBezTo>
                    <a:cubicBezTo>
                      <a:pt x="13467" y="4281"/>
                      <a:pt x="12538" y="3233"/>
                      <a:pt x="11502" y="2495"/>
                    </a:cubicBezTo>
                    <a:cubicBezTo>
                      <a:pt x="10478" y="1745"/>
                      <a:pt x="9335" y="1292"/>
                      <a:pt x="8204" y="852"/>
                    </a:cubicBezTo>
                    <a:cubicBezTo>
                      <a:pt x="7183" y="454"/>
                      <a:pt x="5898" y="1"/>
                      <a:pt x="4680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786;p88"/>
              <p:cNvSpPr/>
              <p:nvPr/>
            </p:nvSpPr>
            <p:spPr>
              <a:xfrm>
                <a:off x="5206600" y="1548225"/>
                <a:ext cx="38965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11980" extrusionOk="0">
                    <a:moveTo>
                      <a:pt x="1536" y="1"/>
                    </a:moveTo>
                    <a:cubicBezTo>
                      <a:pt x="1119" y="727"/>
                      <a:pt x="1119" y="1680"/>
                      <a:pt x="1536" y="2418"/>
                    </a:cubicBezTo>
                    <a:cubicBezTo>
                      <a:pt x="929" y="3097"/>
                      <a:pt x="786" y="4132"/>
                      <a:pt x="1167" y="4966"/>
                    </a:cubicBezTo>
                    <a:cubicBezTo>
                      <a:pt x="0" y="5680"/>
                      <a:pt x="548" y="8240"/>
                      <a:pt x="1143" y="9181"/>
                    </a:cubicBezTo>
                    <a:cubicBezTo>
                      <a:pt x="1691" y="10038"/>
                      <a:pt x="2560" y="10645"/>
                      <a:pt x="3477" y="11086"/>
                    </a:cubicBezTo>
                    <a:cubicBezTo>
                      <a:pt x="4705" y="11678"/>
                      <a:pt x="6070" y="11980"/>
                      <a:pt x="7436" y="11980"/>
                    </a:cubicBezTo>
                    <a:cubicBezTo>
                      <a:pt x="8348" y="11980"/>
                      <a:pt x="9260" y="11845"/>
                      <a:pt x="10132" y="11574"/>
                    </a:cubicBezTo>
                    <a:cubicBezTo>
                      <a:pt x="11823" y="11050"/>
                      <a:pt x="14597" y="9514"/>
                      <a:pt x="15109" y="7645"/>
                    </a:cubicBezTo>
                    <a:cubicBezTo>
                      <a:pt x="15585" y="5930"/>
                      <a:pt x="14561" y="3930"/>
                      <a:pt x="14812" y="2180"/>
                    </a:cubicBezTo>
                    <a:cubicBezTo>
                      <a:pt x="14847" y="1894"/>
                      <a:pt x="14895" y="1573"/>
                      <a:pt x="14776" y="1299"/>
                    </a:cubicBezTo>
                    <a:cubicBezTo>
                      <a:pt x="14688" y="1074"/>
                      <a:pt x="14456" y="890"/>
                      <a:pt x="14224" y="890"/>
                    </a:cubicBezTo>
                    <a:cubicBezTo>
                      <a:pt x="14173" y="890"/>
                      <a:pt x="14123" y="898"/>
                      <a:pt x="14073" y="918"/>
                    </a:cubicBezTo>
                    <a:cubicBezTo>
                      <a:pt x="13228" y="1275"/>
                      <a:pt x="13371" y="3966"/>
                      <a:pt x="12395" y="4561"/>
                    </a:cubicBezTo>
                    <a:cubicBezTo>
                      <a:pt x="11216" y="5275"/>
                      <a:pt x="8787" y="5347"/>
                      <a:pt x="7442" y="5359"/>
                    </a:cubicBezTo>
                    <a:cubicBezTo>
                      <a:pt x="7408" y="5359"/>
                      <a:pt x="7375" y="5359"/>
                      <a:pt x="7340" y="5359"/>
                    </a:cubicBezTo>
                    <a:cubicBezTo>
                      <a:pt x="5937" y="5359"/>
                      <a:pt x="3445" y="5113"/>
                      <a:pt x="2643" y="3835"/>
                    </a:cubicBezTo>
                    <a:cubicBezTo>
                      <a:pt x="2000" y="2799"/>
                      <a:pt x="2322" y="989"/>
                      <a:pt x="1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787;p88"/>
              <p:cNvSpPr/>
              <p:nvPr/>
            </p:nvSpPr>
            <p:spPr>
              <a:xfrm>
                <a:off x="5188600" y="1198500"/>
                <a:ext cx="420150" cy="271800"/>
              </a:xfrm>
              <a:custGeom>
                <a:avLst/>
                <a:gdLst/>
                <a:ahLst/>
                <a:cxnLst/>
                <a:rect l="l" t="t" r="r" b="b"/>
                <a:pathLst>
                  <a:path w="16806" h="10872" extrusionOk="0">
                    <a:moveTo>
                      <a:pt x="8293" y="0"/>
                    </a:moveTo>
                    <a:cubicBezTo>
                      <a:pt x="7292" y="286"/>
                      <a:pt x="6638" y="1453"/>
                      <a:pt x="6911" y="2453"/>
                    </a:cubicBezTo>
                    <a:cubicBezTo>
                      <a:pt x="5245" y="2477"/>
                      <a:pt x="3566" y="2512"/>
                      <a:pt x="1899" y="2536"/>
                    </a:cubicBezTo>
                    <a:cubicBezTo>
                      <a:pt x="1292" y="3012"/>
                      <a:pt x="1077" y="3929"/>
                      <a:pt x="1411" y="4632"/>
                    </a:cubicBezTo>
                    <a:cubicBezTo>
                      <a:pt x="1359" y="4623"/>
                      <a:pt x="1309" y="4619"/>
                      <a:pt x="1258" y="4619"/>
                    </a:cubicBezTo>
                    <a:cubicBezTo>
                      <a:pt x="555" y="4619"/>
                      <a:pt x="1" y="5446"/>
                      <a:pt x="101" y="6179"/>
                    </a:cubicBezTo>
                    <a:cubicBezTo>
                      <a:pt x="196" y="6953"/>
                      <a:pt x="792" y="7584"/>
                      <a:pt x="1399" y="8084"/>
                    </a:cubicBezTo>
                    <a:cubicBezTo>
                      <a:pt x="3953" y="10216"/>
                      <a:pt x="6713" y="10871"/>
                      <a:pt x="9675" y="10871"/>
                    </a:cubicBezTo>
                    <a:cubicBezTo>
                      <a:pt x="10801" y="10871"/>
                      <a:pt x="11955" y="10777"/>
                      <a:pt x="13138" y="10632"/>
                    </a:cubicBezTo>
                    <a:cubicBezTo>
                      <a:pt x="13210" y="10632"/>
                      <a:pt x="13269" y="10621"/>
                      <a:pt x="13341" y="10609"/>
                    </a:cubicBezTo>
                    <a:cubicBezTo>
                      <a:pt x="14924" y="10382"/>
                      <a:pt x="15972" y="9799"/>
                      <a:pt x="16413" y="8025"/>
                    </a:cubicBezTo>
                    <a:cubicBezTo>
                      <a:pt x="16805" y="6406"/>
                      <a:pt x="16163" y="4715"/>
                      <a:pt x="14639" y="3953"/>
                    </a:cubicBezTo>
                    <a:cubicBezTo>
                      <a:pt x="13436" y="3358"/>
                      <a:pt x="12031" y="3286"/>
                      <a:pt x="10769" y="2834"/>
                    </a:cubicBezTo>
                    <a:cubicBezTo>
                      <a:pt x="9495" y="2393"/>
                      <a:pt x="8233" y="1346"/>
                      <a:pt x="8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788;p88"/>
              <p:cNvSpPr/>
              <p:nvPr/>
            </p:nvSpPr>
            <p:spPr>
              <a:xfrm>
                <a:off x="5188725" y="1317275"/>
                <a:ext cx="44920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17968" h="12954" extrusionOk="0">
                    <a:moveTo>
                      <a:pt x="3730" y="0"/>
                    </a:moveTo>
                    <a:cubicBezTo>
                      <a:pt x="2888" y="0"/>
                      <a:pt x="2110" y="215"/>
                      <a:pt x="1691" y="726"/>
                    </a:cubicBezTo>
                    <a:cubicBezTo>
                      <a:pt x="548" y="2107"/>
                      <a:pt x="72" y="4357"/>
                      <a:pt x="36" y="6120"/>
                    </a:cubicBezTo>
                    <a:cubicBezTo>
                      <a:pt x="1" y="7322"/>
                      <a:pt x="275" y="8560"/>
                      <a:pt x="941" y="9584"/>
                    </a:cubicBezTo>
                    <a:cubicBezTo>
                      <a:pt x="1489" y="10430"/>
                      <a:pt x="2989" y="11811"/>
                      <a:pt x="2537" y="12954"/>
                    </a:cubicBezTo>
                    <a:cubicBezTo>
                      <a:pt x="3477" y="10584"/>
                      <a:pt x="2858" y="7810"/>
                      <a:pt x="3858" y="5465"/>
                    </a:cubicBezTo>
                    <a:cubicBezTo>
                      <a:pt x="4466" y="4012"/>
                      <a:pt x="5716" y="2833"/>
                      <a:pt x="7204" y="2345"/>
                    </a:cubicBezTo>
                    <a:cubicBezTo>
                      <a:pt x="7735" y="2168"/>
                      <a:pt x="8294" y="2081"/>
                      <a:pt x="8851" y="2081"/>
                    </a:cubicBezTo>
                    <a:cubicBezTo>
                      <a:pt x="9868" y="2081"/>
                      <a:pt x="10883" y="2372"/>
                      <a:pt x="11728" y="2941"/>
                    </a:cubicBezTo>
                    <a:cubicBezTo>
                      <a:pt x="13193" y="3929"/>
                      <a:pt x="14026" y="5643"/>
                      <a:pt x="14348" y="7382"/>
                    </a:cubicBezTo>
                    <a:cubicBezTo>
                      <a:pt x="14467" y="8072"/>
                      <a:pt x="14514" y="8763"/>
                      <a:pt x="14526" y="9465"/>
                    </a:cubicBezTo>
                    <a:cubicBezTo>
                      <a:pt x="14526" y="9953"/>
                      <a:pt x="14241" y="11168"/>
                      <a:pt x="14443" y="11561"/>
                    </a:cubicBezTo>
                    <a:cubicBezTo>
                      <a:pt x="14605" y="11878"/>
                      <a:pt x="14776" y="12005"/>
                      <a:pt x="14949" y="12005"/>
                    </a:cubicBezTo>
                    <a:cubicBezTo>
                      <a:pt x="15488" y="12005"/>
                      <a:pt x="16039" y="10771"/>
                      <a:pt x="16336" y="10275"/>
                    </a:cubicBezTo>
                    <a:cubicBezTo>
                      <a:pt x="16562" y="9906"/>
                      <a:pt x="16789" y="9537"/>
                      <a:pt x="16979" y="9144"/>
                    </a:cubicBezTo>
                    <a:cubicBezTo>
                      <a:pt x="17848" y="7370"/>
                      <a:pt x="17967" y="5238"/>
                      <a:pt x="17301" y="3381"/>
                    </a:cubicBezTo>
                    <a:cubicBezTo>
                      <a:pt x="16860" y="2155"/>
                      <a:pt x="15943" y="964"/>
                      <a:pt x="14657" y="797"/>
                    </a:cubicBezTo>
                    <a:lnTo>
                      <a:pt x="6906" y="1095"/>
                    </a:lnTo>
                    <a:cubicBezTo>
                      <a:pt x="6301" y="448"/>
                      <a:pt x="4948" y="0"/>
                      <a:pt x="3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789;p88"/>
              <p:cNvSpPr/>
              <p:nvPr/>
            </p:nvSpPr>
            <p:spPr>
              <a:xfrm>
                <a:off x="5486100" y="1898275"/>
                <a:ext cx="296475" cy="1392475"/>
              </a:xfrm>
              <a:custGeom>
                <a:avLst/>
                <a:gdLst/>
                <a:ahLst/>
                <a:cxnLst/>
                <a:rect l="l" t="t" r="r" b="b"/>
                <a:pathLst>
                  <a:path w="11859" h="55699" extrusionOk="0">
                    <a:moveTo>
                      <a:pt x="2262" y="1"/>
                    </a:moveTo>
                    <a:cubicBezTo>
                      <a:pt x="2262" y="1"/>
                      <a:pt x="0" y="49828"/>
                      <a:pt x="536" y="51698"/>
                    </a:cubicBezTo>
                    <a:cubicBezTo>
                      <a:pt x="1072" y="53555"/>
                      <a:pt x="6799" y="55698"/>
                      <a:pt x="6799" y="55698"/>
                    </a:cubicBezTo>
                    <a:lnTo>
                      <a:pt x="11859" y="5870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790;p88"/>
              <p:cNvSpPr/>
              <p:nvPr/>
            </p:nvSpPr>
            <p:spPr>
              <a:xfrm>
                <a:off x="4865150" y="1914950"/>
                <a:ext cx="400100" cy="1262450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50498" extrusionOk="0">
                    <a:moveTo>
                      <a:pt x="16004" y="0"/>
                    </a:moveTo>
                    <a:lnTo>
                      <a:pt x="8705" y="417"/>
                    </a:lnTo>
                    <a:cubicBezTo>
                      <a:pt x="8705" y="417"/>
                      <a:pt x="0" y="50497"/>
                      <a:pt x="2695" y="50497"/>
                    </a:cubicBezTo>
                    <a:cubicBezTo>
                      <a:pt x="2706" y="50497"/>
                      <a:pt x="2717" y="50496"/>
                      <a:pt x="2728" y="50495"/>
                    </a:cubicBezTo>
                    <a:cubicBezTo>
                      <a:pt x="5526" y="50102"/>
                      <a:pt x="6991" y="45828"/>
                      <a:pt x="6991" y="45828"/>
                    </a:cubicBezTo>
                    <a:lnTo>
                      <a:pt x="160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791;p88"/>
              <p:cNvSpPr/>
              <p:nvPr/>
            </p:nvSpPr>
            <p:spPr>
              <a:xfrm>
                <a:off x="5138125" y="2717675"/>
                <a:ext cx="325975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5301" extrusionOk="0">
                    <a:moveTo>
                      <a:pt x="2559" y="0"/>
                    </a:moveTo>
                    <a:cubicBezTo>
                      <a:pt x="2410" y="0"/>
                      <a:pt x="2238" y="16"/>
                      <a:pt x="2037" y="50"/>
                    </a:cubicBezTo>
                    <a:cubicBezTo>
                      <a:pt x="1108" y="217"/>
                      <a:pt x="489" y="1074"/>
                      <a:pt x="298" y="1550"/>
                    </a:cubicBezTo>
                    <a:cubicBezTo>
                      <a:pt x="1" y="2348"/>
                      <a:pt x="358" y="3205"/>
                      <a:pt x="1263" y="3836"/>
                    </a:cubicBezTo>
                    <a:cubicBezTo>
                      <a:pt x="2703" y="4848"/>
                      <a:pt x="5180" y="5134"/>
                      <a:pt x="7466" y="5241"/>
                    </a:cubicBezTo>
                    <a:cubicBezTo>
                      <a:pt x="8430" y="5277"/>
                      <a:pt x="9407" y="5301"/>
                      <a:pt x="10371" y="5301"/>
                    </a:cubicBezTo>
                    <a:cubicBezTo>
                      <a:pt x="11228" y="5289"/>
                      <a:pt x="12252" y="5217"/>
                      <a:pt x="12633" y="4777"/>
                    </a:cubicBezTo>
                    <a:cubicBezTo>
                      <a:pt x="13038" y="4324"/>
                      <a:pt x="12407" y="3765"/>
                      <a:pt x="11597" y="3551"/>
                    </a:cubicBezTo>
                    <a:cubicBezTo>
                      <a:pt x="10788" y="3324"/>
                      <a:pt x="9859" y="3324"/>
                      <a:pt x="8978" y="3229"/>
                    </a:cubicBezTo>
                    <a:cubicBezTo>
                      <a:pt x="6656" y="2991"/>
                      <a:pt x="4989" y="2074"/>
                      <a:pt x="3930" y="931"/>
                    </a:cubicBezTo>
                    <a:cubicBezTo>
                      <a:pt x="3506" y="487"/>
                      <a:pt x="3390" y="0"/>
                      <a:pt x="255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792;p88"/>
              <p:cNvSpPr/>
              <p:nvPr/>
            </p:nvSpPr>
            <p:spPr>
              <a:xfrm>
                <a:off x="5244400" y="149555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5" y="5799"/>
                    </a:cubicBezTo>
                    <a:cubicBezTo>
                      <a:pt x="1298" y="5799"/>
                      <a:pt x="0" y="4501"/>
                      <a:pt x="0" y="2906"/>
                    </a:cubicBezTo>
                    <a:cubicBezTo>
                      <a:pt x="0" y="1298"/>
                      <a:pt x="1298" y="1"/>
                      <a:pt x="2905" y="1"/>
                    </a:cubicBezTo>
                    <a:cubicBezTo>
                      <a:pt x="4501" y="1"/>
                      <a:pt x="5799" y="1298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793;p88"/>
              <p:cNvSpPr/>
              <p:nvPr/>
            </p:nvSpPr>
            <p:spPr>
              <a:xfrm>
                <a:off x="5423875" y="1504475"/>
                <a:ext cx="145000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5800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1" y="4501"/>
                      <a:pt x="1" y="2906"/>
                    </a:cubicBezTo>
                    <a:cubicBezTo>
                      <a:pt x="1" y="1299"/>
                      <a:pt x="1298" y="1"/>
                      <a:pt x="2906" y="1"/>
                    </a:cubicBezTo>
                    <a:cubicBezTo>
                      <a:pt x="4501" y="1"/>
                      <a:pt x="5799" y="1299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794;p88"/>
              <p:cNvSpPr/>
              <p:nvPr/>
            </p:nvSpPr>
            <p:spPr>
              <a:xfrm>
                <a:off x="5378625" y="1572650"/>
                <a:ext cx="5660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25" fill="none" extrusionOk="0">
                    <a:moveTo>
                      <a:pt x="1" y="524"/>
                    </a:moveTo>
                    <a:cubicBezTo>
                      <a:pt x="656" y="84"/>
                      <a:pt x="1537" y="0"/>
                      <a:pt x="2263" y="310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795;p88"/>
              <p:cNvSpPr/>
              <p:nvPr/>
            </p:nvSpPr>
            <p:spPr>
              <a:xfrm>
                <a:off x="2741400" y="4557525"/>
                <a:ext cx="413775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6551" h="9250" extrusionOk="0">
                    <a:moveTo>
                      <a:pt x="1691" y="1"/>
                    </a:moveTo>
                    <a:cubicBezTo>
                      <a:pt x="1846" y="1263"/>
                      <a:pt x="1394" y="1513"/>
                      <a:pt x="870" y="2930"/>
                    </a:cubicBezTo>
                    <a:cubicBezTo>
                      <a:pt x="1" y="5287"/>
                      <a:pt x="2239" y="6002"/>
                      <a:pt x="2239" y="6002"/>
                    </a:cubicBezTo>
                    <a:cubicBezTo>
                      <a:pt x="2239" y="6002"/>
                      <a:pt x="12222" y="9249"/>
                      <a:pt x="15222" y="9249"/>
                    </a:cubicBezTo>
                    <a:cubicBezTo>
                      <a:pt x="15687" y="9249"/>
                      <a:pt x="15985" y="9171"/>
                      <a:pt x="16050" y="8990"/>
                    </a:cubicBezTo>
                    <a:cubicBezTo>
                      <a:pt x="16550" y="7657"/>
                      <a:pt x="11704" y="3954"/>
                      <a:pt x="11704" y="3954"/>
                    </a:cubicBezTo>
                    <a:lnTo>
                      <a:pt x="7502" y="525"/>
                    </a:lnTo>
                    <a:cubicBezTo>
                      <a:pt x="6590" y="584"/>
                      <a:pt x="5896" y="630"/>
                      <a:pt x="5270" y="630"/>
                    </a:cubicBezTo>
                    <a:cubicBezTo>
                      <a:pt x="4147" y="630"/>
                      <a:pt x="3243" y="483"/>
                      <a:pt x="1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796;p88"/>
              <p:cNvSpPr/>
              <p:nvPr/>
            </p:nvSpPr>
            <p:spPr>
              <a:xfrm>
                <a:off x="2110975" y="4566475"/>
                <a:ext cx="417325" cy="200000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8000" extrusionOk="0">
                    <a:moveTo>
                      <a:pt x="9668" y="0"/>
                    </a:moveTo>
                    <a:lnTo>
                      <a:pt x="5167" y="3036"/>
                    </a:lnTo>
                    <a:cubicBezTo>
                      <a:pt x="5167" y="3036"/>
                      <a:pt x="0" y="6275"/>
                      <a:pt x="369" y="7644"/>
                    </a:cubicBezTo>
                    <a:cubicBezTo>
                      <a:pt x="437" y="7897"/>
                      <a:pt x="949" y="8000"/>
                      <a:pt x="1741" y="8000"/>
                    </a:cubicBezTo>
                    <a:cubicBezTo>
                      <a:pt x="5278" y="8000"/>
                      <a:pt x="14395" y="5941"/>
                      <a:pt x="14395" y="5941"/>
                    </a:cubicBezTo>
                    <a:cubicBezTo>
                      <a:pt x="14395" y="5941"/>
                      <a:pt x="16693" y="5429"/>
                      <a:pt x="16050" y="3012"/>
                    </a:cubicBezTo>
                    <a:cubicBezTo>
                      <a:pt x="15657" y="1548"/>
                      <a:pt x="15228" y="1262"/>
                      <a:pt x="15502" y="12"/>
                    </a:cubicBezTo>
                    <a:lnTo>
                      <a:pt x="15502" y="12"/>
                    </a:lnTo>
                    <a:cubicBezTo>
                      <a:pt x="14364" y="258"/>
                      <a:pt x="13573" y="361"/>
                      <a:pt x="12805" y="361"/>
                    </a:cubicBezTo>
                    <a:cubicBezTo>
                      <a:pt x="11902" y="361"/>
                      <a:pt x="11032" y="219"/>
                      <a:pt x="9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797;p88"/>
              <p:cNvSpPr/>
              <p:nvPr/>
            </p:nvSpPr>
            <p:spPr>
              <a:xfrm>
                <a:off x="327005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4730" y="0"/>
                    </a:moveTo>
                    <a:cubicBezTo>
                      <a:pt x="4496" y="0"/>
                      <a:pt x="4272" y="203"/>
                      <a:pt x="4096" y="735"/>
                    </a:cubicBezTo>
                    <a:cubicBezTo>
                      <a:pt x="4120" y="660"/>
                      <a:pt x="4071" y="633"/>
                      <a:pt x="3989" y="633"/>
                    </a:cubicBezTo>
                    <a:cubicBezTo>
                      <a:pt x="3785" y="633"/>
                      <a:pt x="3371" y="802"/>
                      <a:pt x="3346" y="819"/>
                    </a:cubicBezTo>
                    <a:cubicBezTo>
                      <a:pt x="3024" y="1021"/>
                      <a:pt x="2905" y="1795"/>
                      <a:pt x="2786" y="2128"/>
                    </a:cubicBezTo>
                    <a:cubicBezTo>
                      <a:pt x="2715" y="2343"/>
                      <a:pt x="2655" y="2569"/>
                      <a:pt x="2596" y="2795"/>
                    </a:cubicBezTo>
                    <a:cubicBezTo>
                      <a:pt x="2417" y="3498"/>
                      <a:pt x="2238" y="5414"/>
                      <a:pt x="1965" y="6105"/>
                    </a:cubicBezTo>
                    <a:cubicBezTo>
                      <a:pt x="1417" y="5426"/>
                      <a:pt x="1143" y="4593"/>
                      <a:pt x="155" y="4414"/>
                    </a:cubicBezTo>
                    <a:lnTo>
                      <a:pt x="155" y="4414"/>
                    </a:lnTo>
                    <a:cubicBezTo>
                      <a:pt x="250" y="6736"/>
                      <a:pt x="0" y="11713"/>
                      <a:pt x="3024" y="12415"/>
                    </a:cubicBezTo>
                    <a:cubicBezTo>
                      <a:pt x="3190" y="12453"/>
                      <a:pt x="3348" y="12471"/>
                      <a:pt x="3499" y="12471"/>
                    </a:cubicBezTo>
                    <a:cubicBezTo>
                      <a:pt x="5396" y="12471"/>
                      <a:pt x="6145" y="9655"/>
                      <a:pt x="6465" y="8177"/>
                    </a:cubicBezTo>
                    <a:cubicBezTo>
                      <a:pt x="6882" y="6331"/>
                      <a:pt x="6644" y="3486"/>
                      <a:pt x="6084" y="1712"/>
                    </a:cubicBezTo>
                    <a:cubicBezTo>
                      <a:pt x="5900" y="1142"/>
                      <a:pt x="5285" y="0"/>
                      <a:pt x="47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798;p88"/>
              <p:cNvSpPr/>
              <p:nvPr/>
            </p:nvSpPr>
            <p:spPr>
              <a:xfrm>
                <a:off x="2595850" y="1059475"/>
                <a:ext cx="829600" cy="1078450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3138" extrusionOk="0">
                    <a:moveTo>
                      <a:pt x="0" y="32148"/>
                    </a:moveTo>
                    <a:lnTo>
                      <a:pt x="6739" y="30790"/>
                    </a:lnTo>
                    <a:lnTo>
                      <a:pt x="18812" y="20480"/>
                    </a:lnTo>
                    <a:lnTo>
                      <a:pt x="27087" y="1"/>
                    </a:lnTo>
                    <a:cubicBezTo>
                      <a:pt x="27087" y="1"/>
                      <a:pt x="33183" y="680"/>
                      <a:pt x="32909" y="2180"/>
                    </a:cubicBezTo>
                    <a:cubicBezTo>
                      <a:pt x="32647" y="3668"/>
                      <a:pt x="25861" y="27135"/>
                      <a:pt x="25861" y="27135"/>
                    </a:cubicBezTo>
                    <a:lnTo>
                      <a:pt x="8906" y="43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799;p88"/>
              <p:cNvSpPr/>
              <p:nvPr/>
            </p:nvSpPr>
            <p:spPr>
              <a:xfrm>
                <a:off x="146030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2152" y="0"/>
                    </a:moveTo>
                    <a:cubicBezTo>
                      <a:pt x="1597" y="0"/>
                      <a:pt x="982" y="1142"/>
                      <a:pt x="798" y="1712"/>
                    </a:cubicBezTo>
                    <a:cubicBezTo>
                      <a:pt x="238" y="3486"/>
                      <a:pt x="0" y="6331"/>
                      <a:pt x="405" y="8177"/>
                    </a:cubicBezTo>
                    <a:cubicBezTo>
                      <a:pt x="736" y="9655"/>
                      <a:pt x="1485" y="12471"/>
                      <a:pt x="3373" y="12471"/>
                    </a:cubicBezTo>
                    <a:cubicBezTo>
                      <a:pt x="3524" y="12471"/>
                      <a:pt x="3681" y="12453"/>
                      <a:pt x="3846" y="12415"/>
                    </a:cubicBezTo>
                    <a:cubicBezTo>
                      <a:pt x="6882" y="11713"/>
                      <a:pt x="6632" y="6736"/>
                      <a:pt x="6727" y="4414"/>
                    </a:cubicBezTo>
                    <a:lnTo>
                      <a:pt x="6727" y="4414"/>
                    </a:lnTo>
                    <a:cubicBezTo>
                      <a:pt x="5739" y="4593"/>
                      <a:pt x="5465" y="5426"/>
                      <a:pt x="4917" y="6105"/>
                    </a:cubicBezTo>
                    <a:cubicBezTo>
                      <a:pt x="4644" y="5414"/>
                      <a:pt x="4465" y="3498"/>
                      <a:pt x="4286" y="2795"/>
                    </a:cubicBezTo>
                    <a:cubicBezTo>
                      <a:pt x="4227" y="2569"/>
                      <a:pt x="4167" y="2343"/>
                      <a:pt x="4096" y="2128"/>
                    </a:cubicBezTo>
                    <a:cubicBezTo>
                      <a:pt x="3977" y="1795"/>
                      <a:pt x="3858" y="1021"/>
                      <a:pt x="3536" y="819"/>
                    </a:cubicBezTo>
                    <a:cubicBezTo>
                      <a:pt x="3511" y="802"/>
                      <a:pt x="3097" y="633"/>
                      <a:pt x="2893" y="633"/>
                    </a:cubicBezTo>
                    <a:cubicBezTo>
                      <a:pt x="2811" y="633"/>
                      <a:pt x="2762" y="660"/>
                      <a:pt x="2786" y="735"/>
                    </a:cubicBezTo>
                    <a:cubicBezTo>
                      <a:pt x="2610" y="203"/>
                      <a:pt x="2386" y="0"/>
                      <a:pt x="215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800;p88"/>
              <p:cNvSpPr/>
              <p:nvPr/>
            </p:nvSpPr>
            <p:spPr>
              <a:xfrm>
                <a:off x="1476950" y="1059475"/>
                <a:ext cx="829600" cy="1112075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4483" extrusionOk="0">
                    <a:moveTo>
                      <a:pt x="6097" y="1"/>
                    </a:moveTo>
                    <a:cubicBezTo>
                      <a:pt x="6097" y="1"/>
                      <a:pt x="1" y="680"/>
                      <a:pt x="263" y="2180"/>
                    </a:cubicBezTo>
                    <a:cubicBezTo>
                      <a:pt x="537" y="3668"/>
                      <a:pt x="7323" y="27135"/>
                      <a:pt x="7323" y="27135"/>
                    </a:cubicBezTo>
                    <a:lnTo>
                      <a:pt x="26623" y="44483"/>
                    </a:lnTo>
                    <a:lnTo>
                      <a:pt x="33184" y="32148"/>
                    </a:lnTo>
                    <a:lnTo>
                      <a:pt x="26445" y="30790"/>
                    </a:lnTo>
                    <a:lnTo>
                      <a:pt x="14372" y="20480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801;p88"/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802;p88"/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803;p88"/>
              <p:cNvSpPr/>
              <p:nvPr/>
            </p:nvSpPr>
            <p:spPr>
              <a:xfrm>
                <a:off x="2242225" y="2822800"/>
                <a:ext cx="620350" cy="1776300"/>
              </a:xfrm>
              <a:custGeom>
                <a:avLst/>
                <a:gdLst/>
                <a:ahLst/>
                <a:cxnLst/>
                <a:rect l="l" t="t" r="r" b="b"/>
                <a:pathLst>
                  <a:path w="24814" h="71052" extrusionOk="0">
                    <a:moveTo>
                      <a:pt x="24813" y="0"/>
                    </a:moveTo>
                    <a:lnTo>
                      <a:pt x="1" y="3251"/>
                    </a:lnTo>
                    <a:lnTo>
                      <a:pt x="1763" y="70390"/>
                    </a:lnTo>
                    <a:cubicBezTo>
                      <a:pt x="1763" y="70390"/>
                      <a:pt x="5621" y="71051"/>
                      <a:pt x="8432" y="71051"/>
                    </a:cubicBezTo>
                    <a:cubicBezTo>
                      <a:pt x="9838" y="71051"/>
                      <a:pt x="10982" y="70886"/>
                      <a:pt x="11252" y="70390"/>
                    </a:cubicBezTo>
                    <a:cubicBezTo>
                      <a:pt x="12062" y="68902"/>
                      <a:pt x="14241" y="14788"/>
                      <a:pt x="14241" y="14788"/>
                    </a:cubicBezTo>
                    <a:lnTo>
                      <a:pt x="17217" y="10037"/>
                    </a:lnTo>
                    <a:lnTo>
                      <a:pt x="248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804;p88"/>
              <p:cNvSpPr/>
              <p:nvPr/>
            </p:nvSpPr>
            <p:spPr>
              <a:xfrm>
                <a:off x="2134475" y="1855725"/>
                <a:ext cx="784950" cy="111235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44494" extrusionOk="0">
                    <a:moveTo>
                      <a:pt x="26040" y="1929"/>
                    </a:moveTo>
                    <a:cubicBezTo>
                      <a:pt x="24706" y="1667"/>
                      <a:pt x="23527" y="726"/>
                      <a:pt x="22111" y="464"/>
                    </a:cubicBezTo>
                    <a:cubicBezTo>
                      <a:pt x="20408" y="143"/>
                      <a:pt x="18658" y="191"/>
                      <a:pt x="16931" y="238"/>
                    </a:cubicBezTo>
                    <a:cubicBezTo>
                      <a:pt x="13729" y="238"/>
                      <a:pt x="10633" y="274"/>
                      <a:pt x="7395" y="72"/>
                    </a:cubicBezTo>
                    <a:cubicBezTo>
                      <a:pt x="6894" y="36"/>
                      <a:pt x="6382" y="0"/>
                      <a:pt x="5894" y="131"/>
                    </a:cubicBezTo>
                    <a:cubicBezTo>
                      <a:pt x="4358" y="560"/>
                      <a:pt x="3882" y="3727"/>
                      <a:pt x="2834" y="4917"/>
                    </a:cubicBezTo>
                    <a:cubicBezTo>
                      <a:pt x="2263" y="5596"/>
                      <a:pt x="286" y="11823"/>
                      <a:pt x="322" y="12633"/>
                    </a:cubicBezTo>
                    <a:cubicBezTo>
                      <a:pt x="632" y="22503"/>
                      <a:pt x="1" y="32599"/>
                      <a:pt x="1477" y="42351"/>
                    </a:cubicBezTo>
                    <a:cubicBezTo>
                      <a:pt x="1549" y="42815"/>
                      <a:pt x="4418" y="43541"/>
                      <a:pt x="4870" y="43672"/>
                    </a:cubicBezTo>
                    <a:cubicBezTo>
                      <a:pt x="6109" y="44017"/>
                      <a:pt x="7395" y="44244"/>
                      <a:pt x="8680" y="44327"/>
                    </a:cubicBezTo>
                    <a:cubicBezTo>
                      <a:pt x="11097" y="44494"/>
                      <a:pt x="13610" y="44363"/>
                      <a:pt x="16027" y="44303"/>
                    </a:cubicBezTo>
                    <a:cubicBezTo>
                      <a:pt x="21206" y="44208"/>
                      <a:pt x="26468" y="43672"/>
                      <a:pt x="31398" y="41993"/>
                    </a:cubicBezTo>
                    <a:cubicBezTo>
                      <a:pt x="31124" y="39088"/>
                      <a:pt x="31278" y="36040"/>
                      <a:pt x="30969" y="33076"/>
                    </a:cubicBezTo>
                    <a:cubicBezTo>
                      <a:pt x="30743" y="30909"/>
                      <a:pt x="30493" y="28730"/>
                      <a:pt x="30171" y="26575"/>
                    </a:cubicBezTo>
                    <a:cubicBezTo>
                      <a:pt x="29088" y="19002"/>
                      <a:pt x="27790" y="11466"/>
                      <a:pt x="26421" y="3953"/>
                    </a:cubicBezTo>
                    <a:cubicBezTo>
                      <a:pt x="26290" y="3286"/>
                      <a:pt x="26147" y="2584"/>
                      <a:pt x="26040" y="19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5805;p88"/>
              <p:cNvSpPr/>
              <p:nvPr/>
            </p:nvSpPr>
            <p:spPr>
              <a:xfrm>
                <a:off x="21904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1401" y="1"/>
                    </a:moveTo>
                    <a:cubicBezTo>
                      <a:pt x="1272" y="1"/>
                      <a:pt x="1142" y="28"/>
                      <a:pt x="1012" y="87"/>
                    </a:cubicBezTo>
                    <a:cubicBezTo>
                      <a:pt x="464" y="337"/>
                      <a:pt x="214" y="980"/>
                      <a:pt x="155" y="1587"/>
                    </a:cubicBezTo>
                    <a:cubicBezTo>
                      <a:pt x="0" y="3361"/>
                      <a:pt x="1203" y="5171"/>
                      <a:pt x="2905" y="5718"/>
                    </a:cubicBezTo>
                    <a:cubicBezTo>
                      <a:pt x="3108" y="5781"/>
                      <a:pt x="3333" y="5822"/>
                      <a:pt x="3553" y="5822"/>
                    </a:cubicBezTo>
                    <a:cubicBezTo>
                      <a:pt x="3877" y="5822"/>
                      <a:pt x="4188" y="5733"/>
                      <a:pt x="4394" y="5492"/>
                    </a:cubicBezTo>
                    <a:cubicBezTo>
                      <a:pt x="4751" y="5076"/>
                      <a:pt x="4608" y="4444"/>
                      <a:pt x="4405" y="3933"/>
                    </a:cubicBezTo>
                    <a:cubicBezTo>
                      <a:pt x="4057" y="3030"/>
                      <a:pt x="2765" y="1"/>
                      <a:pt x="1401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806;p88"/>
              <p:cNvSpPr/>
              <p:nvPr/>
            </p:nvSpPr>
            <p:spPr>
              <a:xfrm>
                <a:off x="25833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3350" y="1"/>
                    </a:moveTo>
                    <a:cubicBezTo>
                      <a:pt x="1986" y="1"/>
                      <a:pt x="694" y="3030"/>
                      <a:pt x="346" y="3933"/>
                    </a:cubicBezTo>
                    <a:cubicBezTo>
                      <a:pt x="143" y="4444"/>
                      <a:pt x="0" y="5076"/>
                      <a:pt x="346" y="5492"/>
                    </a:cubicBezTo>
                    <a:cubicBezTo>
                      <a:pt x="551" y="5733"/>
                      <a:pt x="862" y="5822"/>
                      <a:pt x="1188" y="5822"/>
                    </a:cubicBezTo>
                    <a:cubicBezTo>
                      <a:pt x="1410" y="5822"/>
                      <a:pt x="1639" y="5781"/>
                      <a:pt x="1846" y="5718"/>
                    </a:cubicBezTo>
                    <a:cubicBezTo>
                      <a:pt x="3548" y="5171"/>
                      <a:pt x="4751" y="3361"/>
                      <a:pt x="4584" y="1587"/>
                    </a:cubicBezTo>
                    <a:cubicBezTo>
                      <a:pt x="4537" y="980"/>
                      <a:pt x="4287" y="337"/>
                      <a:pt x="3739" y="87"/>
                    </a:cubicBezTo>
                    <a:cubicBezTo>
                      <a:pt x="3609" y="28"/>
                      <a:pt x="3479" y="1"/>
                      <a:pt x="3350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807;p88"/>
              <p:cNvSpPr/>
              <p:nvPr/>
            </p:nvSpPr>
            <p:spPr>
              <a:xfrm>
                <a:off x="2369025" y="1648550"/>
                <a:ext cx="178925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11109" extrusionOk="0">
                    <a:moveTo>
                      <a:pt x="1" y="0"/>
                    </a:moveTo>
                    <a:lnTo>
                      <a:pt x="537" y="8168"/>
                    </a:lnTo>
                    <a:cubicBezTo>
                      <a:pt x="680" y="9359"/>
                      <a:pt x="2001" y="11109"/>
                      <a:pt x="3192" y="11109"/>
                    </a:cubicBezTo>
                    <a:lnTo>
                      <a:pt x="4347" y="11109"/>
                    </a:lnTo>
                    <a:cubicBezTo>
                      <a:pt x="5716" y="11109"/>
                      <a:pt x="7157" y="9525"/>
                      <a:pt x="7073" y="8168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808;p88"/>
              <p:cNvSpPr/>
              <p:nvPr/>
            </p:nvSpPr>
            <p:spPr>
              <a:xfrm>
                <a:off x="2364885" y="1648570"/>
                <a:ext cx="172064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6678" extrusionOk="0">
                    <a:moveTo>
                      <a:pt x="1" y="0"/>
                    </a:moveTo>
                    <a:lnTo>
                      <a:pt x="715" y="5930"/>
                    </a:lnTo>
                    <a:cubicBezTo>
                      <a:pt x="2152" y="6388"/>
                      <a:pt x="3602" y="6677"/>
                      <a:pt x="5064" y="6677"/>
                    </a:cubicBezTo>
                    <a:cubicBezTo>
                      <a:pt x="5613" y="6677"/>
                      <a:pt x="6163" y="6637"/>
                      <a:pt x="6716" y="6549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809;p88"/>
              <p:cNvSpPr/>
              <p:nvPr/>
            </p:nvSpPr>
            <p:spPr>
              <a:xfrm>
                <a:off x="2259500" y="1290350"/>
                <a:ext cx="379825" cy="469325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18773" extrusionOk="0">
                    <a:moveTo>
                      <a:pt x="10424" y="1"/>
                    </a:moveTo>
                    <a:cubicBezTo>
                      <a:pt x="9183" y="1"/>
                      <a:pt x="7875" y="464"/>
                      <a:pt x="6835" y="874"/>
                    </a:cubicBezTo>
                    <a:cubicBezTo>
                      <a:pt x="5680" y="1315"/>
                      <a:pt x="4525" y="1779"/>
                      <a:pt x="3477" y="2541"/>
                    </a:cubicBezTo>
                    <a:cubicBezTo>
                      <a:pt x="2429" y="3291"/>
                      <a:pt x="1489" y="4363"/>
                      <a:pt x="965" y="5756"/>
                    </a:cubicBezTo>
                    <a:cubicBezTo>
                      <a:pt x="0" y="8256"/>
                      <a:pt x="715" y="10804"/>
                      <a:pt x="1060" y="13376"/>
                    </a:cubicBezTo>
                    <a:cubicBezTo>
                      <a:pt x="1381" y="15852"/>
                      <a:pt x="2489" y="17055"/>
                      <a:pt x="4787" y="18031"/>
                    </a:cubicBezTo>
                    <a:cubicBezTo>
                      <a:pt x="5925" y="18505"/>
                      <a:pt x="7058" y="18773"/>
                      <a:pt x="8153" y="18773"/>
                    </a:cubicBezTo>
                    <a:cubicBezTo>
                      <a:pt x="9726" y="18773"/>
                      <a:pt x="11223" y="18221"/>
                      <a:pt x="12550" y="16936"/>
                    </a:cubicBezTo>
                    <a:cubicBezTo>
                      <a:pt x="13764" y="15757"/>
                      <a:pt x="14538" y="14138"/>
                      <a:pt x="14693" y="12459"/>
                    </a:cubicBezTo>
                    <a:cubicBezTo>
                      <a:pt x="14693" y="12423"/>
                      <a:pt x="14705" y="12388"/>
                      <a:pt x="14705" y="12340"/>
                    </a:cubicBezTo>
                    <a:cubicBezTo>
                      <a:pt x="14943" y="9256"/>
                      <a:pt x="15193" y="4137"/>
                      <a:pt x="13335" y="1458"/>
                    </a:cubicBezTo>
                    <a:cubicBezTo>
                      <a:pt x="12574" y="366"/>
                      <a:pt x="11526" y="1"/>
                      <a:pt x="10424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810;p88"/>
              <p:cNvSpPr/>
              <p:nvPr/>
            </p:nvSpPr>
            <p:spPr>
              <a:xfrm>
                <a:off x="2246100" y="1201675"/>
                <a:ext cx="413475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9149" extrusionOk="0">
                    <a:moveTo>
                      <a:pt x="8513" y="1"/>
                    </a:moveTo>
                    <a:cubicBezTo>
                      <a:pt x="7453" y="1"/>
                      <a:pt x="6458" y="73"/>
                      <a:pt x="5656" y="159"/>
                    </a:cubicBezTo>
                    <a:cubicBezTo>
                      <a:pt x="3144" y="421"/>
                      <a:pt x="1" y="1707"/>
                      <a:pt x="453" y="4838"/>
                    </a:cubicBezTo>
                    <a:cubicBezTo>
                      <a:pt x="679" y="6422"/>
                      <a:pt x="2072" y="7696"/>
                      <a:pt x="3632" y="8005"/>
                    </a:cubicBezTo>
                    <a:cubicBezTo>
                      <a:pt x="3863" y="8051"/>
                      <a:pt x="4096" y="8075"/>
                      <a:pt x="4330" y="8075"/>
                    </a:cubicBezTo>
                    <a:cubicBezTo>
                      <a:pt x="4638" y="8075"/>
                      <a:pt x="4947" y="8034"/>
                      <a:pt x="5251" y="7946"/>
                    </a:cubicBezTo>
                    <a:cubicBezTo>
                      <a:pt x="4891" y="7564"/>
                      <a:pt x="5281" y="6831"/>
                      <a:pt x="5780" y="6831"/>
                    </a:cubicBezTo>
                    <a:cubicBezTo>
                      <a:pt x="5825" y="6831"/>
                      <a:pt x="5871" y="6837"/>
                      <a:pt x="5918" y="6850"/>
                    </a:cubicBezTo>
                    <a:cubicBezTo>
                      <a:pt x="6821" y="7901"/>
                      <a:pt x="8210" y="8510"/>
                      <a:pt x="9593" y="8510"/>
                    </a:cubicBezTo>
                    <a:cubicBezTo>
                      <a:pt x="9996" y="8510"/>
                      <a:pt x="10398" y="8458"/>
                      <a:pt x="10788" y="8350"/>
                    </a:cubicBezTo>
                    <a:cubicBezTo>
                      <a:pt x="10428" y="7867"/>
                      <a:pt x="10875" y="7044"/>
                      <a:pt x="11467" y="7044"/>
                    </a:cubicBezTo>
                    <a:cubicBezTo>
                      <a:pt x="11502" y="7044"/>
                      <a:pt x="11538" y="7047"/>
                      <a:pt x="11573" y="7053"/>
                    </a:cubicBezTo>
                    <a:cubicBezTo>
                      <a:pt x="11919" y="7755"/>
                      <a:pt x="12264" y="8446"/>
                      <a:pt x="12597" y="9148"/>
                    </a:cubicBezTo>
                    <a:cubicBezTo>
                      <a:pt x="14717" y="8970"/>
                      <a:pt x="16538" y="6993"/>
                      <a:pt x="16538" y="4874"/>
                    </a:cubicBezTo>
                    <a:cubicBezTo>
                      <a:pt x="16538" y="847"/>
                      <a:pt x="12145" y="1"/>
                      <a:pt x="8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811;p88"/>
              <p:cNvSpPr/>
              <p:nvPr/>
            </p:nvSpPr>
            <p:spPr>
              <a:xfrm>
                <a:off x="2220200" y="1243475"/>
                <a:ext cx="456925" cy="329800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13192" extrusionOk="0">
                    <a:moveTo>
                      <a:pt x="14482" y="1"/>
                    </a:moveTo>
                    <a:cubicBezTo>
                      <a:pt x="13244" y="1"/>
                      <a:pt x="11875" y="458"/>
                      <a:pt x="11264" y="1118"/>
                    </a:cubicBezTo>
                    <a:lnTo>
                      <a:pt x="3370" y="821"/>
                    </a:lnTo>
                    <a:cubicBezTo>
                      <a:pt x="2061" y="987"/>
                      <a:pt x="1132" y="2202"/>
                      <a:pt x="679" y="3440"/>
                    </a:cubicBezTo>
                    <a:cubicBezTo>
                      <a:pt x="1" y="5345"/>
                      <a:pt x="120" y="7512"/>
                      <a:pt x="1013" y="9310"/>
                    </a:cubicBezTo>
                    <a:cubicBezTo>
                      <a:pt x="1203" y="9714"/>
                      <a:pt x="1429" y="10084"/>
                      <a:pt x="1656" y="10465"/>
                    </a:cubicBezTo>
                    <a:cubicBezTo>
                      <a:pt x="1963" y="10970"/>
                      <a:pt x="2523" y="12236"/>
                      <a:pt x="3072" y="12236"/>
                    </a:cubicBezTo>
                    <a:cubicBezTo>
                      <a:pt x="3247" y="12236"/>
                      <a:pt x="3421" y="12108"/>
                      <a:pt x="3585" y="11786"/>
                    </a:cubicBezTo>
                    <a:cubicBezTo>
                      <a:pt x="3799" y="11369"/>
                      <a:pt x="3501" y="10131"/>
                      <a:pt x="3501" y="9643"/>
                    </a:cubicBezTo>
                    <a:cubicBezTo>
                      <a:pt x="3513" y="8929"/>
                      <a:pt x="3561" y="8214"/>
                      <a:pt x="3692" y="7512"/>
                    </a:cubicBezTo>
                    <a:cubicBezTo>
                      <a:pt x="4013" y="5750"/>
                      <a:pt x="4858" y="3999"/>
                      <a:pt x="6347" y="2999"/>
                    </a:cubicBezTo>
                    <a:cubicBezTo>
                      <a:pt x="7206" y="2416"/>
                      <a:pt x="8239" y="2120"/>
                      <a:pt x="9272" y="2120"/>
                    </a:cubicBezTo>
                    <a:cubicBezTo>
                      <a:pt x="9842" y="2120"/>
                      <a:pt x="10413" y="2210"/>
                      <a:pt x="10954" y="2392"/>
                    </a:cubicBezTo>
                    <a:cubicBezTo>
                      <a:pt x="12478" y="2892"/>
                      <a:pt x="13741" y="4095"/>
                      <a:pt x="14360" y="5571"/>
                    </a:cubicBezTo>
                    <a:cubicBezTo>
                      <a:pt x="15382" y="7948"/>
                      <a:pt x="14755" y="10775"/>
                      <a:pt x="15699" y="13177"/>
                    </a:cubicBezTo>
                    <a:lnTo>
                      <a:pt x="15699" y="13177"/>
                    </a:lnTo>
                    <a:cubicBezTo>
                      <a:pt x="15253" y="12025"/>
                      <a:pt x="16779" y="10616"/>
                      <a:pt x="17336" y="9762"/>
                    </a:cubicBezTo>
                    <a:cubicBezTo>
                      <a:pt x="18003" y="8726"/>
                      <a:pt x="18277" y="7464"/>
                      <a:pt x="18253" y="6238"/>
                    </a:cubicBezTo>
                    <a:cubicBezTo>
                      <a:pt x="18217" y="4440"/>
                      <a:pt x="17729" y="2154"/>
                      <a:pt x="16574" y="749"/>
                    </a:cubicBezTo>
                    <a:cubicBezTo>
                      <a:pt x="16140" y="222"/>
                      <a:pt x="15343" y="1"/>
                      <a:pt x="14482" y="1"/>
                    </a:cubicBezTo>
                    <a:close/>
                    <a:moveTo>
                      <a:pt x="15699" y="13177"/>
                    </a:moveTo>
                    <a:cubicBezTo>
                      <a:pt x="15701" y="13182"/>
                      <a:pt x="15703" y="13186"/>
                      <a:pt x="15705" y="13191"/>
                    </a:cubicBezTo>
                    <a:cubicBezTo>
                      <a:pt x="15703" y="13186"/>
                      <a:pt x="15701" y="13182"/>
                      <a:pt x="15699" y="131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5812;p88"/>
              <p:cNvSpPr/>
              <p:nvPr/>
            </p:nvSpPr>
            <p:spPr>
              <a:xfrm>
                <a:off x="2971800" y="1400800"/>
                <a:ext cx="1022450" cy="1087175"/>
              </a:xfrm>
              <a:custGeom>
                <a:avLst/>
                <a:gdLst/>
                <a:ahLst/>
                <a:cxnLst/>
                <a:rect l="l" t="t" r="r" b="b"/>
                <a:pathLst>
                  <a:path w="40898" h="43487" extrusionOk="0">
                    <a:moveTo>
                      <a:pt x="19684" y="0"/>
                    </a:moveTo>
                    <a:cubicBezTo>
                      <a:pt x="17849" y="0"/>
                      <a:pt x="16011" y="452"/>
                      <a:pt x="14335" y="1433"/>
                    </a:cubicBezTo>
                    <a:cubicBezTo>
                      <a:pt x="10192" y="3862"/>
                      <a:pt x="7930" y="9101"/>
                      <a:pt x="8989" y="13780"/>
                    </a:cubicBezTo>
                    <a:cubicBezTo>
                      <a:pt x="9311" y="15197"/>
                      <a:pt x="9906" y="16697"/>
                      <a:pt x="9335" y="18030"/>
                    </a:cubicBezTo>
                    <a:cubicBezTo>
                      <a:pt x="8858" y="19150"/>
                      <a:pt x="7691" y="19804"/>
                      <a:pt x="6537" y="20185"/>
                    </a:cubicBezTo>
                    <a:cubicBezTo>
                      <a:pt x="5382" y="20566"/>
                      <a:pt x="4155" y="20769"/>
                      <a:pt x="3096" y="21364"/>
                    </a:cubicBezTo>
                    <a:cubicBezTo>
                      <a:pt x="2036" y="21971"/>
                      <a:pt x="1167" y="23138"/>
                      <a:pt x="1393" y="24329"/>
                    </a:cubicBezTo>
                    <a:cubicBezTo>
                      <a:pt x="1691" y="25853"/>
                      <a:pt x="3608" y="26722"/>
                      <a:pt x="3762" y="28282"/>
                    </a:cubicBezTo>
                    <a:cubicBezTo>
                      <a:pt x="3858" y="29282"/>
                      <a:pt x="3155" y="30187"/>
                      <a:pt x="2417" y="30877"/>
                    </a:cubicBezTo>
                    <a:cubicBezTo>
                      <a:pt x="1667" y="31568"/>
                      <a:pt x="810" y="32211"/>
                      <a:pt x="429" y="33151"/>
                    </a:cubicBezTo>
                    <a:cubicBezTo>
                      <a:pt x="0" y="34211"/>
                      <a:pt x="298" y="35473"/>
                      <a:pt x="941" y="36426"/>
                    </a:cubicBezTo>
                    <a:cubicBezTo>
                      <a:pt x="1595" y="37390"/>
                      <a:pt x="2548" y="38081"/>
                      <a:pt x="3524" y="38700"/>
                    </a:cubicBezTo>
                    <a:cubicBezTo>
                      <a:pt x="8453" y="41863"/>
                      <a:pt x="14315" y="43487"/>
                      <a:pt x="20171" y="43487"/>
                    </a:cubicBezTo>
                    <a:cubicBezTo>
                      <a:pt x="23990" y="43487"/>
                      <a:pt x="27808" y="42796"/>
                      <a:pt x="31361" y="41390"/>
                    </a:cubicBezTo>
                    <a:cubicBezTo>
                      <a:pt x="33671" y="40462"/>
                      <a:pt x="35909" y="39235"/>
                      <a:pt x="37671" y="37473"/>
                    </a:cubicBezTo>
                    <a:cubicBezTo>
                      <a:pt x="39434" y="35699"/>
                      <a:pt x="40684" y="33354"/>
                      <a:pt x="40791" y="30853"/>
                    </a:cubicBezTo>
                    <a:cubicBezTo>
                      <a:pt x="40898" y="28389"/>
                      <a:pt x="39588" y="25031"/>
                      <a:pt x="37005" y="24234"/>
                    </a:cubicBezTo>
                    <a:cubicBezTo>
                      <a:pt x="35659" y="23817"/>
                      <a:pt x="34588" y="23864"/>
                      <a:pt x="33421" y="22841"/>
                    </a:cubicBezTo>
                    <a:cubicBezTo>
                      <a:pt x="32504" y="22055"/>
                      <a:pt x="31825" y="20971"/>
                      <a:pt x="31563" y="19793"/>
                    </a:cubicBezTo>
                    <a:cubicBezTo>
                      <a:pt x="31135" y="17768"/>
                      <a:pt x="31802" y="15709"/>
                      <a:pt x="31980" y="13649"/>
                    </a:cubicBezTo>
                    <a:cubicBezTo>
                      <a:pt x="32254" y="10410"/>
                      <a:pt x="31218" y="7065"/>
                      <a:pt x="29158" y="4553"/>
                    </a:cubicBezTo>
                    <a:cubicBezTo>
                      <a:pt x="26822" y="1712"/>
                      <a:pt x="23258" y="0"/>
                      <a:pt x="19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5813;p88"/>
              <p:cNvSpPr/>
              <p:nvPr/>
            </p:nvSpPr>
            <p:spPr>
              <a:xfrm>
                <a:off x="3207825" y="1846775"/>
                <a:ext cx="564975" cy="449000"/>
              </a:xfrm>
              <a:custGeom>
                <a:avLst/>
                <a:gdLst/>
                <a:ahLst/>
                <a:cxnLst/>
                <a:rect l="l" t="t" r="r" b="b"/>
                <a:pathLst>
                  <a:path w="22599" h="17960" extrusionOk="0">
                    <a:moveTo>
                      <a:pt x="11800" y="1"/>
                    </a:moveTo>
                    <a:cubicBezTo>
                      <a:pt x="11800" y="1"/>
                      <a:pt x="5739" y="168"/>
                      <a:pt x="5739" y="168"/>
                    </a:cubicBezTo>
                    <a:cubicBezTo>
                      <a:pt x="6192" y="1132"/>
                      <a:pt x="6632" y="2085"/>
                      <a:pt x="7085" y="3037"/>
                    </a:cubicBezTo>
                    <a:cubicBezTo>
                      <a:pt x="7335" y="3585"/>
                      <a:pt x="8145" y="4442"/>
                      <a:pt x="8061" y="5085"/>
                    </a:cubicBezTo>
                    <a:cubicBezTo>
                      <a:pt x="7978" y="5728"/>
                      <a:pt x="275" y="8538"/>
                      <a:pt x="120" y="9335"/>
                    </a:cubicBezTo>
                    <a:cubicBezTo>
                      <a:pt x="1" y="9919"/>
                      <a:pt x="2834" y="12264"/>
                      <a:pt x="3001" y="12824"/>
                    </a:cubicBezTo>
                    <a:cubicBezTo>
                      <a:pt x="3239" y="13669"/>
                      <a:pt x="8704" y="17170"/>
                      <a:pt x="9109" y="17956"/>
                    </a:cubicBezTo>
                    <a:cubicBezTo>
                      <a:pt x="9110" y="17958"/>
                      <a:pt x="9113" y="17959"/>
                      <a:pt x="9118" y="17959"/>
                    </a:cubicBezTo>
                    <a:cubicBezTo>
                      <a:pt x="9442" y="17959"/>
                      <a:pt x="17779" y="11894"/>
                      <a:pt x="18092" y="11894"/>
                    </a:cubicBezTo>
                    <a:cubicBezTo>
                      <a:pt x="18095" y="11894"/>
                      <a:pt x="18097" y="11894"/>
                      <a:pt x="18098" y="11895"/>
                    </a:cubicBezTo>
                    <a:cubicBezTo>
                      <a:pt x="18107" y="11901"/>
                      <a:pt x="18117" y="11904"/>
                      <a:pt x="18128" y="11904"/>
                    </a:cubicBezTo>
                    <a:cubicBezTo>
                      <a:pt x="18462" y="11904"/>
                      <a:pt x="19513" y="9046"/>
                      <a:pt x="19836" y="8931"/>
                    </a:cubicBezTo>
                    <a:cubicBezTo>
                      <a:pt x="22599" y="7978"/>
                      <a:pt x="18372" y="6728"/>
                      <a:pt x="15098" y="5418"/>
                    </a:cubicBezTo>
                    <a:cubicBezTo>
                      <a:pt x="12883" y="4644"/>
                      <a:pt x="12645" y="2120"/>
                      <a:pt x="11800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814;p88"/>
              <p:cNvSpPr/>
              <p:nvPr/>
            </p:nvSpPr>
            <p:spPr>
              <a:xfrm>
                <a:off x="3351300" y="1846775"/>
                <a:ext cx="1905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5073" extrusionOk="0">
                    <a:moveTo>
                      <a:pt x="6061" y="1"/>
                    </a:moveTo>
                    <a:lnTo>
                      <a:pt x="0" y="168"/>
                    </a:lnTo>
                    <a:lnTo>
                      <a:pt x="2298" y="5073"/>
                    </a:lnTo>
                    <a:cubicBezTo>
                      <a:pt x="4168" y="5061"/>
                      <a:pt x="5977" y="4763"/>
                      <a:pt x="7620" y="3906"/>
                    </a:cubicBezTo>
                    <a:lnTo>
                      <a:pt x="6061" y="1"/>
                    </a:lnTo>
                    <a:close/>
                  </a:path>
                </a:pathLst>
              </a:custGeom>
              <a:solidFill>
                <a:srgbClr val="AF2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5815;p88"/>
              <p:cNvSpPr/>
              <p:nvPr/>
            </p:nvSpPr>
            <p:spPr>
              <a:xfrm>
                <a:off x="3252475" y="1523075"/>
                <a:ext cx="353650" cy="418250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6730" extrusionOk="0">
                    <a:moveTo>
                      <a:pt x="4599" y="0"/>
                    </a:moveTo>
                    <a:cubicBezTo>
                      <a:pt x="3522" y="0"/>
                      <a:pt x="2497" y="339"/>
                      <a:pt x="1787" y="1376"/>
                    </a:cubicBezTo>
                    <a:cubicBezTo>
                      <a:pt x="941" y="2602"/>
                      <a:pt x="1203" y="5019"/>
                      <a:pt x="870" y="6520"/>
                    </a:cubicBezTo>
                    <a:cubicBezTo>
                      <a:pt x="513" y="8103"/>
                      <a:pt x="1" y="9722"/>
                      <a:pt x="179" y="11401"/>
                    </a:cubicBezTo>
                    <a:cubicBezTo>
                      <a:pt x="310" y="12568"/>
                      <a:pt x="810" y="13699"/>
                      <a:pt x="1417" y="14628"/>
                    </a:cubicBezTo>
                    <a:cubicBezTo>
                      <a:pt x="2037" y="15568"/>
                      <a:pt x="2822" y="15866"/>
                      <a:pt x="3775" y="16211"/>
                    </a:cubicBezTo>
                    <a:cubicBezTo>
                      <a:pt x="4680" y="16539"/>
                      <a:pt x="5702" y="16729"/>
                      <a:pt x="6727" y="16729"/>
                    </a:cubicBezTo>
                    <a:cubicBezTo>
                      <a:pt x="9125" y="16729"/>
                      <a:pt x="11532" y="15687"/>
                      <a:pt x="12466" y="12925"/>
                    </a:cubicBezTo>
                    <a:cubicBezTo>
                      <a:pt x="12591" y="13008"/>
                      <a:pt x="12725" y="13046"/>
                      <a:pt x="12859" y="13046"/>
                    </a:cubicBezTo>
                    <a:cubicBezTo>
                      <a:pt x="13303" y="13046"/>
                      <a:pt x="13757" y="12639"/>
                      <a:pt x="13931" y="12127"/>
                    </a:cubicBezTo>
                    <a:cubicBezTo>
                      <a:pt x="14145" y="11508"/>
                      <a:pt x="14002" y="10937"/>
                      <a:pt x="14014" y="10306"/>
                    </a:cubicBezTo>
                    <a:cubicBezTo>
                      <a:pt x="14026" y="9782"/>
                      <a:pt x="14098" y="9282"/>
                      <a:pt x="14074" y="8758"/>
                    </a:cubicBezTo>
                    <a:cubicBezTo>
                      <a:pt x="14038" y="7460"/>
                      <a:pt x="13943" y="6127"/>
                      <a:pt x="13443" y="4936"/>
                    </a:cubicBezTo>
                    <a:cubicBezTo>
                      <a:pt x="12931" y="3710"/>
                      <a:pt x="12026" y="2769"/>
                      <a:pt x="11026" y="2114"/>
                    </a:cubicBezTo>
                    <a:cubicBezTo>
                      <a:pt x="10026" y="1459"/>
                      <a:pt x="8930" y="1078"/>
                      <a:pt x="7847" y="697"/>
                    </a:cubicBezTo>
                    <a:cubicBezTo>
                      <a:pt x="6904" y="369"/>
                      <a:pt x="5723" y="0"/>
                      <a:pt x="459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816;p88"/>
              <p:cNvSpPr/>
              <p:nvPr/>
            </p:nvSpPr>
            <p:spPr>
              <a:xfrm>
                <a:off x="3539725" y="1725175"/>
                <a:ext cx="1208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297" extrusionOk="0">
                    <a:moveTo>
                      <a:pt x="3713" y="0"/>
                    </a:moveTo>
                    <a:cubicBezTo>
                      <a:pt x="2435" y="0"/>
                      <a:pt x="909" y="2586"/>
                      <a:pt x="476" y="3377"/>
                    </a:cubicBezTo>
                    <a:cubicBezTo>
                      <a:pt x="214" y="3829"/>
                      <a:pt x="0" y="4412"/>
                      <a:pt x="286" y="4853"/>
                    </a:cubicBezTo>
                    <a:cubicBezTo>
                      <a:pt x="489" y="5180"/>
                      <a:pt x="882" y="5297"/>
                      <a:pt x="1275" y="5297"/>
                    </a:cubicBezTo>
                    <a:cubicBezTo>
                      <a:pt x="1412" y="5297"/>
                      <a:pt x="1550" y="5282"/>
                      <a:pt x="1679" y="5258"/>
                    </a:cubicBezTo>
                    <a:cubicBezTo>
                      <a:pt x="3370" y="4960"/>
                      <a:pt x="4739" y="3389"/>
                      <a:pt x="4810" y="1674"/>
                    </a:cubicBezTo>
                    <a:cubicBezTo>
                      <a:pt x="4834" y="1103"/>
                      <a:pt x="4679" y="448"/>
                      <a:pt x="4191" y="138"/>
                    </a:cubicBezTo>
                    <a:cubicBezTo>
                      <a:pt x="4038" y="43"/>
                      <a:pt x="3877" y="0"/>
                      <a:pt x="371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817;p88"/>
              <p:cNvSpPr/>
              <p:nvPr/>
            </p:nvSpPr>
            <p:spPr>
              <a:xfrm>
                <a:off x="3208425" y="1672950"/>
                <a:ext cx="144975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800" fill="none" extrusionOk="0">
                    <a:moveTo>
                      <a:pt x="5799" y="2894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0" y="4501"/>
                      <a:pt x="0" y="2894"/>
                    </a:cubicBezTo>
                    <a:cubicBezTo>
                      <a:pt x="0" y="1298"/>
                      <a:pt x="1298" y="1"/>
                      <a:pt x="2906" y="1"/>
                    </a:cubicBezTo>
                    <a:cubicBezTo>
                      <a:pt x="4501" y="1"/>
                      <a:pt x="5799" y="1298"/>
                      <a:pt x="5799" y="2894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818;p88"/>
              <p:cNvSpPr/>
              <p:nvPr/>
            </p:nvSpPr>
            <p:spPr>
              <a:xfrm>
                <a:off x="3387025" y="169410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5"/>
                    </a:moveTo>
                    <a:cubicBezTo>
                      <a:pt x="5799" y="4501"/>
                      <a:pt x="4501" y="5798"/>
                      <a:pt x="2893" y="5798"/>
                    </a:cubicBezTo>
                    <a:cubicBezTo>
                      <a:pt x="1298" y="5798"/>
                      <a:pt x="0" y="4501"/>
                      <a:pt x="0" y="2905"/>
                    </a:cubicBezTo>
                    <a:cubicBezTo>
                      <a:pt x="0" y="1298"/>
                      <a:pt x="1298" y="0"/>
                      <a:pt x="2893" y="0"/>
                    </a:cubicBezTo>
                    <a:cubicBezTo>
                      <a:pt x="4501" y="0"/>
                      <a:pt x="5799" y="1298"/>
                      <a:pt x="5799" y="2905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819;p88"/>
              <p:cNvSpPr/>
              <p:nvPr/>
            </p:nvSpPr>
            <p:spPr>
              <a:xfrm>
                <a:off x="3341475" y="1756900"/>
                <a:ext cx="568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06" fill="none" extrusionOk="0">
                    <a:moveTo>
                      <a:pt x="1" y="405"/>
                    </a:moveTo>
                    <a:cubicBezTo>
                      <a:pt x="679" y="24"/>
                      <a:pt x="1572" y="0"/>
                      <a:pt x="2275" y="357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820;p88"/>
              <p:cNvSpPr/>
              <p:nvPr/>
            </p:nvSpPr>
            <p:spPr>
              <a:xfrm>
                <a:off x="3528400" y="1723250"/>
                <a:ext cx="1208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537" fill="none" extrusionOk="0">
                    <a:moveTo>
                      <a:pt x="1" y="1537"/>
                    </a:moveTo>
                    <a:cubicBezTo>
                      <a:pt x="1310" y="846"/>
                      <a:pt x="2715" y="346"/>
                      <a:pt x="4168" y="48"/>
                    </a:cubicBezTo>
                    <a:cubicBezTo>
                      <a:pt x="4430" y="1"/>
                      <a:pt x="4787" y="13"/>
                      <a:pt x="4835" y="275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821;p88"/>
              <p:cNvSpPr/>
              <p:nvPr/>
            </p:nvSpPr>
            <p:spPr>
              <a:xfrm>
                <a:off x="3223300" y="1476750"/>
                <a:ext cx="4323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17294" h="10407" extrusionOk="0">
                    <a:moveTo>
                      <a:pt x="9204" y="1"/>
                    </a:moveTo>
                    <a:cubicBezTo>
                      <a:pt x="7168" y="1"/>
                      <a:pt x="5130" y="593"/>
                      <a:pt x="3406" y="1657"/>
                    </a:cubicBezTo>
                    <a:cubicBezTo>
                      <a:pt x="2215" y="2396"/>
                      <a:pt x="1" y="4122"/>
                      <a:pt x="787" y="5753"/>
                    </a:cubicBezTo>
                    <a:cubicBezTo>
                      <a:pt x="1489" y="7206"/>
                      <a:pt x="3632" y="7849"/>
                      <a:pt x="5097" y="7849"/>
                    </a:cubicBezTo>
                    <a:cubicBezTo>
                      <a:pt x="5263" y="7849"/>
                      <a:pt x="5418" y="7837"/>
                      <a:pt x="5573" y="7837"/>
                    </a:cubicBezTo>
                    <a:cubicBezTo>
                      <a:pt x="7358" y="7718"/>
                      <a:pt x="9072" y="6968"/>
                      <a:pt x="10715" y="6230"/>
                    </a:cubicBezTo>
                    <a:lnTo>
                      <a:pt x="10715" y="6230"/>
                    </a:lnTo>
                    <a:cubicBezTo>
                      <a:pt x="10236" y="6450"/>
                      <a:pt x="14229" y="10123"/>
                      <a:pt x="14848" y="10313"/>
                    </a:cubicBezTo>
                    <a:cubicBezTo>
                      <a:pt x="15055" y="10377"/>
                      <a:pt x="15245" y="10406"/>
                      <a:pt x="15420" y="10406"/>
                    </a:cubicBezTo>
                    <a:cubicBezTo>
                      <a:pt x="17010" y="10406"/>
                      <a:pt x="17294" y="7956"/>
                      <a:pt x="17229" y="6551"/>
                    </a:cubicBezTo>
                    <a:cubicBezTo>
                      <a:pt x="17134" y="4741"/>
                      <a:pt x="16860" y="3003"/>
                      <a:pt x="15336" y="1931"/>
                    </a:cubicBezTo>
                    <a:cubicBezTo>
                      <a:pt x="13610" y="729"/>
                      <a:pt x="11478" y="50"/>
                      <a:pt x="9383" y="2"/>
                    </a:cubicBezTo>
                    <a:cubicBezTo>
                      <a:pt x="9323" y="1"/>
                      <a:pt x="9264" y="1"/>
                      <a:pt x="9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822;p88"/>
              <p:cNvSpPr/>
              <p:nvPr/>
            </p:nvSpPr>
            <p:spPr>
              <a:xfrm>
                <a:off x="2989350" y="2067050"/>
                <a:ext cx="334000" cy="493200"/>
              </a:xfrm>
              <a:custGeom>
                <a:avLst/>
                <a:gdLst/>
                <a:ahLst/>
                <a:cxnLst/>
                <a:rect l="l" t="t" r="r" b="b"/>
                <a:pathLst>
                  <a:path w="13360" h="19728" extrusionOk="0">
                    <a:moveTo>
                      <a:pt x="9294" y="0"/>
                    </a:moveTo>
                    <a:cubicBezTo>
                      <a:pt x="9284" y="0"/>
                      <a:pt x="9274" y="0"/>
                      <a:pt x="9264" y="1"/>
                    </a:cubicBezTo>
                    <a:cubicBezTo>
                      <a:pt x="8335" y="24"/>
                      <a:pt x="7728" y="763"/>
                      <a:pt x="7811" y="1608"/>
                    </a:cubicBezTo>
                    <a:cubicBezTo>
                      <a:pt x="7942" y="2763"/>
                      <a:pt x="7763" y="3870"/>
                      <a:pt x="6847" y="4692"/>
                    </a:cubicBezTo>
                    <a:cubicBezTo>
                      <a:pt x="6287" y="5204"/>
                      <a:pt x="5561" y="5489"/>
                      <a:pt x="4953" y="5942"/>
                    </a:cubicBezTo>
                    <a:cubicBezTo>
                      <a:pt x="4346" y="6394"/>
                      <a:pt x="3834" y="7109"/>
                      <a:pt x="3977" y="7847"/>
                    </a:cubicBezTo>
                    <a:cubicBezTo>
                      <a:pt x="4108" y="8537"/>
                      <a:pt x="4775" y="9061"/>
                      <a:pt x="4775" y="9764"/>
                    </a:cubicBezTo>
                    <a:cubicBezTo>
                      <a:pt x="4787" y="10299"/>
                      <a:pt x="4382" y="10776"/>
                      <a:pt x="3918" y="11050"/>
                    </a:cubicBezTo>
                    <a:cubicBezTo>
                      <a:pt x="3465" y="11335"/>
                      <a:pt x="2929" y="11478"/>
                      <a:pt x="2453" y="11728"/>
                    </a:cubicBezTo>
                    <a:cubicBezTo>
                      <a:pt x="905" y="12514"/>
                      <a:pt x="0" y="14383"/>
                      <a:pt x="346" y="16086"/>
                    </a:cubicBezTo>
                    <a:cubicBezTo>
                      <a:pt x="393" y="16300"/>
                      <a:pt x="453" y="16514"/>
                      <a:pt x="536" y="16717"/>
                    </a:cubicBezTo>
                    <a:cubicBezTo>
                      <a:pt x="893" y="17610"/>
                      <a:pt x="1584" y="18360"/>
                      <a:pt x="2429" y="18812"/>
                    </a:cubicBezTo>
                    <a:cubicBezTo>
                      <a:pt x="3253" y="19254"/>
                      <a:pt x="4247" y="19728"/>
                      <a:pt x="5211" y="19728"/>
                    </a:cubicBezTo>
                    <a:cubicBezTo>
                      <a:pt x="5417" y="19728"/>
                      <a:pt x="5621" y="19706"/>
                      <a:pt x="5823" y="19658"/>
                    </a:cubicBezTo>
                    <a:cubicBezTo>
                      <a:pt x="6966" y="19384"/>
                      <a:pt x="7799" y="18396"/>
                      <a:pt x="8466" y="17431"/>
                    </a:cubicBezTo>
                    <a:cubicBezTo>
                      <a:pt x="10347" y="14740"/>
                      <a:pt x="11740" y="11728"/>
                      <a:pt x="12585" y="8561"/>
                    </a:cubicBezTo>
                    <a:cubicBezTo>
                      <a:pt x="13062" y="6775"/>
                      <a:pt x="13359" y="4858"/>
                      <a:pt x="12776" y="3108"/>
                    </a:cubicBezTo>
                    <a:cubicBezTo>
                      <a:pt x="12350" y="1772"/>
                      <a:pt x="10808" y="0"/>
                      <a:pt x="9294" y="0"/>
                    </a:cubicBezTo>
                    <a:close/>
                  </a:path>
                </a:pathLst>
              </a:custGeom>
              <a:solidFill>
                <a:srgbClr val="E56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823;p88"/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824;p88"/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825;p88"/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5826;p88"/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827;p88"/>
              <p:cNvSpPr/>
              <p:nvPr/>
            </p:nvSpPr>
            <p:spPr>
              <a:xfrm>
                <a:off x="3218850" y="2383850"/>
                <a:ext cx="460200" cy="463875"/>
              </a:xfrm>
              <a:custGeom>
                <a:avLst/>
                <a:gdLst/>
                <a:ahLst/>
                <a:cxnLst/>
                <a:rect l="l" t="t" r="r" b="b"/>
                <a:pathLst>
                  <a:path w="18408" h="18555" extrusionOk="0">
                    <a:moveTo>
                      <a:pt x="14558" y="0"/>
                    </a:moveTo>
                    <a:cubicBezTo>
                      <a:pt x="12212" y="0"/>
                      <a:pt x="3133" y="1317"/>
                      <a:pt x="1917" y="1473"/>
                    </a:cubicBezTo>
                    <a:cubicBezTo>
                      <a:pt x="2167" y="4593"/>
                      <a:pt x="2048" y="7593"/>
                      <a:pt x="1905" y="10736"/>
                    </a:cubicBezTo>
                    <a:cubicBezTo>
                      <a:pt x="1871" y="11446"/>
                      <a:pt x="1077" y="17194"/>
                      <a:pt x="117" y="17194"/>
                    </a:cubicBezTo>
                    <a:cubicBezTo>
                      <a:pt x="78" y="17194"/>
                      <a:pt x="39" y="17185"/>
                      <a:pt x="0" y="17166"/>
                    </a:cubicBezTo>
                    <a:lnTo>
                      <a:pt x="0" y="17166"/>
                    </a:lnTo>
                    <a:cubicBezTo>
                      <a:pt x="2087" y="18202"/>
                      <a:pt x="4431" y="18555"/>
                      <a:pt x="6849" y="18555"/>
                    </a:cubicBezTo>
                    <a:cubicBezTo>
                      <a:pt x="10764" y="18555"/>
                      <a:pt x="14875" y="17631"/>
                      <a:pt x="18407" y="17189"/>
                    </a:cubicBezTo>
                    <a:lnTo>
                      <a:pt x="18407" y="17189"/>
                    </a:lnTo>
                    <a:cubicBezTo>
                      <a:pt x="18400" y="17190"/>
                      <a:pt x="18393" y="17191"/>
                      <a:pt x="18386" y="17191"/>
                    </a:cubicBezTo>
                    <a:cubicBezTo>
                      <a:pt x="17020" y="17191"/>
                      <a:pt x="15346" y="1679"/>
                      <a:pt x="15109" y="92"/>
                    </a:cubicBezTo>
                    <a:cubicBezTo>
                      <a:pt x="15099" y="28"/>
                      <a:pt x="14900" y="0"/>
                      <a:pt x="14558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5828;p88"/>
              <p:cNvSpPr/>
              <p:nvPr/>
            </p:nvSpPr>
            <p:spPr>
              <a:xfrm>
                <a:off x="3248600" y="3825600"/>
                <a:ext cx="357025" cy="886950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35478" extrusionOk="0">
                    <a:moveTo>
                      <a:pt x="6573" y="1"/>
                    </a:moveTo>
                    <a:lnTo>
                      <a:pt x="1" y="1739"/>
                    </a:lnTo>
                    <a:cubicBezTo>
                      <a:pt x="1" y="1739"/>
                      <a:pt x="632" y="7632"/>
                      <a:pt x="7930" y="31695"/>
                    </a:cubicBezTo>
                    <a:cubicBezTo>
                      <a:pt x="7752" y="32731"/>
                      <a:pt x="7633" y="34433"/>
                      <a:pt x="8430" y="35338"/>
                    </a:cubicBezTo>
                    <a:cubicBezTo>
                      <a:pt x="8516" y="35434"/>
                      <a:pt x="8652" y="35477"/>
                      <a:pt x="8824" y="35477"/>
                    </a:cubicBezTo>
                    <a:cubicBezTo>
                      <a:pt x="10266" y="35477"/>
                      <a:pt x="14281" y="32430"/>
                      <a:pt x="13026" y="31016"/>
                    </a:cubicBezTo>
                    <a:cubicBezTo>
                      <a:pt x="8585" y="26016"/>
                      <a:pt x="10169" y="11097"/>
                      <a:pt x="9478" y="5620"/>
                    </a:cubicBezTo>
                    <a:lnTo>
                      <a:pt x="6573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5829;p88"/>
              <p:cNvSpPr/>
              <p:nvPr/>
            </p:nvSpPr>
            <p:spPr>
              <a:xfrm>
                <a:off x="3320350" y="4549500"/>
                <a:ext cx="307200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1590" extrusionOk="0">
                    <a:moveTo>
                      <a:pt x="9335" y="0"/>
                    </a:moveTo>
                    <a:cubicBezTo>
                      <a:pt x="7656" y="1346"/>
                      <a:pt x="6977" y="1560"/>
                      <a:pt x="4918" y="2215"/>
                    </a:cubicBezTo>
                    <a:lnTo>
                      <a:pt x="2667" y="6204"/>
                    </a:lnTo>
                    <a:cubicBezTo>
                      <a:pt x="2667" y="6204"/>
                      <a:pt x="0" y="10609"/>
                      <a:pt x="798" y="11514"/>
                    </a:cubicBezTo>
                    <a:cubicBezTo>
                      <a:pt x="843" y="11565"/>
                      <a:pt x="915" y="11589"/>
                      <a:pt x="1011" y="11589"/>
                    </a:cubicBezTo>
                    <a:cubicBezTo>
                      <a:pt x="2605" y="11589"/>
                      <a:pt x="10740" y="4906"/>
                      <a:pt x="10740" y="4906"/>
                    </a:cubicBezTo>
                    <a:cubicBezTo>
                      <a:pt x="10740" y="4906"/>
                      <a:pt x="12287" y="3644"/>
                      <a:pt x="10883" y="2060"/>
                    </a:cubicBezTo>
                    <a:cubicBezTo>
                      <a:pt x="10025" y="1108"/>
                      <a:pt x="9597" y="1048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5830;p88"/>
              <p:cNvSpPr/>
              <p:nvPr/>
            </p:nvSpPr>
            <p:spPr>
              <a:xfrm>
                <a:off x="3685575" y="2049050"/>
                <a:ext cx="270875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20637" extrusionOk="0">
                    <a:moveTo>
                      <a:pt x="3976" y="0"/>
                    </a:moveTo>
                    <a:cubicBezTo>
                      <a:pt x="3642" y="0"/>
                      <a:pt x="3312" y="115"/>
                      <a:pt x="2899" y="115"/>
                    </a:cubicBezTo>
                    <a:cubicBezTo>
                      <a:pt x="2821" y="115"/>
                      <a:pt x="2740" y="111"/>
                      <a:pt x="2655" y="101"/>
                    </a:cubicBezTo>
                    <a:lnTo>
                      <a:pt x="0" y="4150"/>
                    </a:lnTo>
                    <a:cubicBezTo>
                      <a:pt x="381" y="5304"/>
                      <a:pt x="619" y="6507"/>
                      <a:pt x="988" y="7650"/>
                    </a:cubicBezTo>
                    <a:cubicBezTo>
                      <a:pt x="1334" y="8757"/>
                      <a:pt x="1965" y="9591"/>
                      <a:pt x="1322" y="10781"/>
                    </a:cubicBezTo>
                    <a:cubicBezTo>
                      <a:pt x="977" y="11424"/>
                      <a:pt x="334" y="11984"/>
                      <a:pt x="357" y="12734"/>
                    </a:cubicBezTo>
                    <a:cubicBezTo>
                      <a:pt x="381" y="13758"/>
                      <a:pt x="1679" y="14341"/>
                      <a:pt x="1905" y="15341"/>
                    </a:cubicBezTo>
                    <a:cubicBezTo>
                      <a:pt x="2179" y="16580"/>
                      <a:pt x="738" y="17746"/>
                      <a:pt x="1072" y="18973"/>
                    </a:cubicBezTo>
                    <a:cubicBezTo>
                      <a:pt x="1310" y="19830"/>
                      <a:pt x="2286" y="20235"/>
                      <a:pt x="3167" y="20413"/>
                    </a:cubicBezTo>
                    <a:cubicBezTo>
                      <a:pt x="3836" y="20552"/>
                      <a:pt x="4519" y="20636"/>
                      <a:pt x="5198" y="20636"/>
                    </a:cubicBezTo>
                    <a:cubicBezTo>
                      <a:pt x="5741" y="20636"/>
                      <a:pt x="6282" y="20583"/>
                      <a:pt x="6811" y="20461"/>
                    </a:cubicBezTo>
                    <a:cubicBezTo>
                      <a:pt x="8013" y="20199"/>
                      <a:pt x="9156" y="19544"/>
                      <a:pt x="9870" y="18556"/>
                    </a:cubicBezTo>
                    <a:cubicBezTo>
                      <a:pt x="10585" y="17556"/>
                      <a:pt x="10835" y="16199"/>
                      <a:pt x="10371" y="15068"/>
                    </a:cubicBezTo>
                    <a:cubicBezTo>
                      <a:pt x="10037" y="14282"/>
                      <a:pt x="9394" y="13615"/>
                      <a:pt x="9299" y="12770"/>
                    </a:cubicBezTo>
                    <a:cubicBezTo>
                      <a:pt x="9228" y="12079"/>
                      <a:pt x="9525" y="11412"/>
                      <a:pt x="9609" y="10734"/>
                    </a:cubicBezTo>
                    <a:cubicBezTo>
                      <a:pt x="9740" y="9745"/>
                      <a:pt x="9418" y="8745"/>
                      <a:pt x="8906" y="7900"/>
                    </a:cubicBezTo>
                    <a:cubicBezTo>
                      <a:pt x="8251" y="6805"/>
                      <a:pt x="7037" y="6019"/>
                      <a:pt x="6787" y="4733"/>
                    </a:cubicBezTo>
                    <a:cubicBezTo>
                      <a:pt x="6668" y="4102"/>
                      <a:pt x="6668" y="3435"/>
                      <a:pt x="6477" y="2816"/>
                    </a:cubicBezTo>
                    <a:cubicBezTo>
                      <a:pt x="6227" y="2018"/>
                      <a:pt x="5346" y="673"/>
                      <a:pt x="4656" y="209"/>
                    </a:cubicBezTo>
                    <a:cubicBezTo>
                      <a:pt x="4412" y="49"/>
                      <a:pt x="4193" y="0"/>
                      <a:pt x="39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5831;p88"/>
              <p:cNvSpPr/>
              <p:nvPr/>
            </p:nvSpPr>
            <p:spPr>
              <a:xfrm>
                <a:off x="3117050" y="2763275"/>
                <a:ext cx="609025" cy="1784450"/>
              </a:xfrm>
              <a:custGeom>
                <a:avLst/>
                <a:gdLst/>
                <a:ahLst/>
                <a:cxnLst/>
                <a:rect l="l" t="t" r="r" b="b"/>
                <a:pathLst>
                  <a:path w="24361" h="71378" extrusionOk="0">
                    <a:moveTo>
                      <a:pt x="21967" y="0"/>
                    </a:moveTo>
                    <a:cubicBezTo>
                      <a:pt x="18826" y="807"/>
                      <a:pt x="15579" y="1213"/>
                      <a:pt x="12333" y="1213"/>
                    </a:cubicBezTo>
                    <a:cubicBezTo>
                      <a:pt x="9734" y="1213"/>
                      <a:pt x="7137" y="953"/>
                      <a:pt x="4596" y="429"/>
                    </a:cubicBezTo>
                    <a:cubicBezTo>
                      <a:pt x="4370" y="953"/>
                      <a:pt x="4167" y="1477"/>
                      <a:pt x="3965" y="2012"/>
                    </a:cubicBezTo>
                    <a:cubicBezTo>
                      <a:pt x="750" y="10621"/>
                      <a:pt x="0" y="19122"/>
                      <a:pt x="1536" y="28182"/>
                    </a:cubicBezTo>
                    <a:cubicBezTo>
                      <a:pt x="1715" y="29194"/>
                      <a:pt x="1917" y="31087"/>
                      <a:pt x="2120" y="32076"/>
                    </a:cubicBezTo>
                    <a:cubicBezTo>
                      <a:pt x="2358" y="33290"/>
                      <a:pt x="2465" y="34540"/>
                      <a:pt x="2667" y="35755"/>
                    </a:cubicBezTo>
                    <a:cubicBezTo>
                      <a:pt x="3060" y="38195"/>
                      <a:pt x="3513" y="40624"/>
                      <a:pt x="4001" y="43053"/>
                    </a:cubicBezTo>
                    <a:cubicBezTo>
                      <a:pt x="4918" y="47530"/>
                      <a:pt x="5989" y="51971"/>
                      <a:pt x="7156" y="56388"/>
                    </a:cubicBezTo>
                    <a:cubicBezTo>
                      <a:pt x="8358" y="60912"/>
                      <a:pt x="10061" y="66949"/>
                      <a:pt x="11549" y="71378"/>
                    </a:cubicBezTo>
                    <a:cubicBezTo>
                      <a:pt x="11549" y="71378"/>
                      <a:pt x="16062" y="70985"/>
                      <a:pt x="17086" y="69413"/>
                    </a:cubicBezTo>
                    <a:cubicBezTo>
                      <a:pt x="18110" y="67830"/>
                      <a:pt x="12764" y="31147"/>
                      <a:pt x="13180" y="28182"/>
                    </a:cubicBezTo>
                    <a:cubicBezTo>
                      <a:pt x="13978" y="22372"/>
                      <a:pt x="14228" y="16455"/>
                      <a:pt x="14704" y="10597"/>
                    </a:cubicBezTo>
                    <a:cubicBezTo>
                      <a:pt x="15443" y="10394"/>
                      <a:pt x="24360" y="7894"/>
                      <a:pt x="24360" y="7882"/>
                    </a:cubicBezTo>
                    <a:cubicBezTo>
                      <a:pt x="23563" y="5263"/>
                      <a:pt x="22765" y="2631"/>
                      <a:pt x="21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5832;p88"/>
              <p:cNvSpPr/>
              <p:nvPr/>
            </p:nvSpPr>
            <p:spPr>
              <a:xfrm>
                <a:off x="3258125" y="2549850"/>
                <a:ext cx="378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3978" extrusionOk="0">
                    <a:moveTo>
                      <a:pt x="14717" y="0"/>
                    </a:moveTo>
                    <a:cubicBezTo>
                      <a:pt x="14717" y="0"/>
                      <a:pt x="14717" y="0"/>
                      <a:pt x="14717" y="1"/>
                    </a:cubicBezTo>
                    <a:lnTo>
                      <a:pt x="14717" y="1"/>
                    </a:lnTo>
                    <a:cubicBezTo>
                      <a:pt x="14717" y="0"/>
                      <a:pt x="14717" y="0"/>
                      <a:pt x="14717" y="0"/>
                    </a:cubicBezTo>
                    <a:close/>
                    <a:moveTo>
                      <a:pt x="14717" y="1"/>
                    </a:moveTo>
                    <a:cubicBezTo>
                      <a:pt x="14725" y="28"/>
                      <a:pt x="7965" y="1501"/>
                      <a:pt x="7299" y="1572"/>
                    </a:cubicBezTo>
                    <a:cubicBezTo>
                      <a:pt x="6643" y="1636"/>
                      <a:pt x="5988" y="1658"/>
                      <a:pt x="5334" y="1658"/>
                    </a:cubicBezTo>
                    <a:cubicBezTo>
                      <a:pt x="3892" y="1658"/>
                      <a:pt x="2457" y="1551"/>
                      <a:pt x="1026" y="1551"/>
                    </a:cubicBezTo>
                    <a:cubicBezTo>
                      <a:pt x="684" y="1551"/>
                      <a:pt x="342" y="1557"/>
                      <a:pt x="1" y="1572"/>
                    </a:cubicBezTo>
                    <a:cubicBezTo>
                      <a:pt x="775" y="2929"/>
                      <a:pt x="3513" y="3453"/>
                      <a:pt x="4930" y="3715"/>
                    </a:cubicBezTo>
                    <a:cubicBezTo>
                      <a:pt x="5873" y="3890"/>
                      <a:pt x="6833" y="3978"/>
                      <a:pt x="7794" y="3978"/>
                    </a:cubicBezTo>
                    <a:cubicBezTo>
                      <a:pt x="9320" y="3978"/>
                      <a:pt x="10846" y="3756"/>
                      <a:pt x="12300" y="3310"/>
                    </a:cubicBezTo>
                    <a:cubicBezTo>
                      <a:pt x="13062" y="3084"/>
                      <a:pt x="13836" y="2775"/>
                      <a:pt x="14372" y="2191"/>
                    </a:cubicBezTo>
                    <a:cubicBezTo>
                      <a:pt x="14907" y="1608"/>
                      <a:pt x="15134" y="679"/>
                      <a:pt x="147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5833;p88"/>
              <p:cNvSpPr/>
              <p:nvPr/>
            </p:nvSpPr>
            <p:spPr>
              <a:xfrm>
                <a:off x="3191400" y="2025675"/>
                <a:ext cx="614750" cy="589125"/>
              </a:xfrm>
              <a:custGeom>
                <a:avLst/>
                <a:gdLst/>
                <a:ahLst/>
                <a:cxnLst/>
                <a:rect l="l" t="t" r="r" b="b"/>
                <a:pathLst>
                  <a:path w="24590" h="23565" extrusionOk="0">
                    <a:moveTo>
                      <a:pt x="20886" y="1"/>
                    </a:moveTo>
                    <a:lnTo>
                      <a:pt x="9706" y="8835"/>
                    </a:lnTo>
                    <a:lnTo>
                      <a:pt x="1801" y="1310"/>
                    </a:lnTo>
                    <a:cubicBezTo>
                      <a:pt x="1333" y="1516"/>
                      <a:pt x="0" y="2028"/>
                      <a:pt x="331" y="2028"/>
                    </a:cubicBezTo>
                    <a:cubicBezTo>
                      <a:pt x="346" y="2028"/>
                      <a:pt x="363" y="2027"/>
                      <a:pt x="384" y="2025"/>
                    </a:cubicBezTo>
                    <a:cubicBezTo>
                      <a:pt x="2110" y="3132"/>
                      <a:pt x="2336" y="5418"/>
                      <a:pt x="1872" y="7418"/>
                    </a:cubicBezTo>
                    <a:cubicBezTo>
                      <a:pt x="1408" y="9418"/>
                      <a:pt x="503" y="11395"/>
                      <a:pt x="777" y="13419"/>
                    </a:cubicBezTo>
                    <a:cubicBezTo>
                      <a:pt x="967" y="14943"/>
                      <a:pt x="1813" y="16300"/>
                      <a:pt x="2217" y="17788"/>
                    </a:cubicBezTo>
                    <a:cubicBezTo>
                      <a:pt x="2586" y="19098"/>
                      <a:pt x="1253" y="21265"/>
                      <a:pt x="1551" y="22027"/>
                    </a:cubicBezTo>
                    <a:cubicBezTo>
                      <a:pt x="2051" y="23301"/>
                      <a:pt x="5789" y="23384"/>
                      <a:pt x="7016" y="23480"/>
                    </a:cubicBezTo>
                    <a:cubicBezTo>
                      <a:pt x="7582" y="23526"/>
                      <a:pt x="8452" y="23564"/>
                      <a:pt x="9478" y="23564"/>
                    </a:cubicBezTo>
                    <a:cubicBezTo>
                      <a:pt x="13174" y="23564"/>
                      <a:pt x="18908" y="23070"/>
                      <a:pt x="19886" y="20694"/>
                    </a:cubicBezTo>
                    <a:cubicBezTo>
                      <a:pt x="20315" y="19646"/>
                      <a:pt x="19196" y="17657"/>
                      <a:pt x="19196" y="16479"/>
                    </a:cubicBezTo>
                    <a:cubicBezTo>
                      <a:pt x="19208" y="13978"/>
                      <a:pt x="20148" y="11181"/>
                      <a:pt x="20946" y="8835"/>
                    </a:cubicBezTo>
                    <a:cubicBezTo>
                      <a:pt x="21660" y="6716"/>
                      <a:pt x="22577" y="4668"/>
                      <a:pt x="23649" y="2703"/>
                    </a:cubicBezTo>
                    <a:cubicBezTo>
                      <a:pt x="23934" y="2179"/>
                      <a:pt x="24589" y="1691"/>
                      <a:pt x="24208" y="1191"/>
                    </a:cubicBezTo>
                    <a:cubicBezTo>
                      <a:pt x="23946" y="870"/>
                      <a:pt x="22851" y="667"/>
                      <a:pt x="20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5834;p88"/>
              <p:cNvSpPr/>
              <p:nvPr/>
            </p:nvSpPr>
            <p:spPr>
              <a:xfrm>
                <a:off x="713775" y="1438725"/>
                <a:ext cx="1151350" cy="1304175"/>
              </a:xfrm>
              <a:custGeom>
                <a:avLst/>
                <a:gdLst/>
                <a:ahLst/>
                <a:cxnLst/>
                <a:rect l="l" t="t" r="r" b="b"/>
                <a:pathLst>
                  <a:path w="46054" h="52167" extrusionOk="0">
                    <a:moveTo>
                      <a:pt x="28358" y="1"/>
                    </a:moveTo>
                    <a:cubicBezTo>
                      <a:pt x="27149" y="1"/>
                      <a:pt x="25941" y="300"/>
                      <a:pt x="24884" y="892"/>
                    </a:cubicBezTo>
                    <a:lnTo>
                      <a:pt x="26658" y="1654"/>
                    </a:lnTo>
                    <a:cubicBezTo>
                      <a:pt x="25682" y="1714"/>
                      <a:pt x="24706" y="1845"/>
                      <a:pt x="23729" y="1976"/>
                    </a:cubicBezTo>
                    <a:cubicBezTo>
                      <a:pt x="21693" y="2238"/>
                      <a:pt x="19193" y="2690"/>
                      <a:pt x="17860" y="4429"/>
                    </a:cubicBezTo>
                    <a:cubicBezTo>
                      <a:pt x="17395" y="5024"/>
                      <a:pt x="17217" y="5786"/>
                      <a:pt x="16871" y="6453"/>
                    </a:cubicBezTo>
                    <a:cubicBezTo>
                      <a:pt x="16347" y="7441"/>
                      <a:pt x="15407" y="8524"/>
                      <a:pt x="14478" y="9167"/>
                    </a:cubicBezTo>
                    <a:cubicBezTo>
                      <a:pt x="13169" y="10084"/>
                      <a:pt x="11573" y="10417"/>
                      <a:pt x="10311" y="11477"/>
                    </a:cubicBezTo>
                    <a:cubicBezTo>
                      <a:pt x="9108" y="12477"/>
                      <a:pt x="7751" y="14323"/>
                      <a:pt x="8061" y="15978"/>
                    </a:cubicBezTo>
                    <a:cubicBezTo>
                      <a:pt x="8227" y="16859"/>
                      <a:pt x="8608" y="17442"/>
                      <a:pt x="8466" y="18395"/>
                    </a:cubicBezTo>
                    <a:cubicBezTo>
                      <a:pt x="8323" y="19288"/>
                      <a:pt x="7918" y="20157"/>
                      <a:pt x="7323" y="20847"/>
                    </a:cubicBezTo>
                    <a:cubicBezTo>
                      <a:pt x="6108" y="22276"/>
                      <a:pt x="4358" y="23121"/>
                      <a:pt x="2858" y="24252"/>
                    </a:cubicBezTo>
                    <a:cubicBezTo>
                      <a:pt x="1358" y="25384"/>
                      <a:pt x="0" y="27062"/>
                      <a:pt x="203" y="28932"/>
                    </a:cubicBezTo>
                    <a:cubicBezTo>
                      <a:pt x="536" y="32075"/>
                      <a:pt x="4906" y="33694"/>
                      <a:pt x="5013" y="36849"/>
                    </a:cubicBezTo>
                    <a:cubicBezTo>
                      <a:pt x="5060" y="38302"/>
                      <a:pt x="4144" y="39600"/>
                      <a:pt x="3763" y="41016"/>
                    </a:cubicBezTo>
                    <a:cubicBezTo>
                      <a:pt x="3048" y="43683"/>
                      <a:pt x="4382" y="46600"/>
                      <a:pt x="6477" y="48386"/>
                    </a:cubicBezTo>
                    <a:cubicBezTo>
                      <a:pt x="8585" y="50184"/>
                      <a:pt x="11335" y="51030"/>
                      <a:pt x="14050" y="51542"/>
                    </a:cubicBezTo>
                    <a:cubicBezTo>
                      <a:pt x="16306" y="51960"/>
                      <a:pt x="18601" y="52167"/>
                      <a:pt x="20896" y="52167"/>
                    </a:cubicBezTo>
                    <a:cubicBezTo>
                      <a:pt x="26955" y="52167"/>
                      <a:pt x="33018" y="50726"/>
                      <a:pt x="38398" y="47946"/>
                    </a:cubicBezTo>
                    <a:cubicBezTo>
                      <a:pt x="40731" y="46743"/>
                      <a:pt x="43006" y="45231"/>
                      <a:pt x="44387" y="42993"/>
                    </a:cubicBezTo>
                    <a:cubicBezTo>
                      <a:pt x="45768" y="40766"/>
                      <a:pt x="46054" y="37695"/>
                      <a:pt x="44470" y="35599"/>
                    </a:cubicBezTo>
                    <a:cubicBezTo>
                      <a:pt x="43529" y="34349"/>
                      <a:pt x="41994" y="33480"/>
                      <a:pt x="41577" y="31968"/>
                    </a:cubicBezTo>
                    <a:cubicBezTo>
                      <a:pt x="41541" y="31849"/>
                      <a:pt x="41517" y="31730"/>
                      <a:pt x="41493" y="31599"/>
                    </a:cubicBezTo>
                    <a:cubicBezTo>
                      <a:pt x="41243" y="29956"/>
                      <a:pt x="42386" y="28336"/>
                      <a:pt x="43017" y="26741"/>
                    </a:cubicBezTo>
                    <a:cubicBezTo>
                      <a:pt x="44041" y="24098"/>
                      <a:pt x="43553" y="20943"/>
                      <a:pt x="41863" y="18680"/>
                    </a:cubicBezTo>
                    <a:cubicBezTo>
                      <a:pt x="41458" y="18145"/>
                      <a:pt x="41041" y="17728"/>
                      <a:pt x="40720" y="17168"/>
                    </a:cubicBezTo>
                    <a:cubicBezTo>
                      <a:pt x="40398" y="16597"/>
                      <a:pt x="40136" y="16109"/>
                      <a:pt x="39672" y="15620"/>
                    </a:cubicBezTo>
                    <a:cubicBezTo>
                      <a:pt x="38719" y="14620"/>
                      <a:pt x="37493" y="13870"/>
                      <a:pt x="36743" y="12692"/>
                    </a:cubicBezTo>
                    <a:cubicBezTo>
                      <a:pt x="35493" y="10751"/>
                      <a:pt x="35612" y="7822"/>
                      <a:pt x="35159" y="5607"/>
                    </a:cubicBezTo>
                    <a:cubicBezTo>
                      <a:pt x="34695" y="3321"/>
                      <a:pt x="33302" y="1452"/>
                      <a:pt x="31076" y="535"/>
                    </a:cubicBezTo>
                    <a:cubicBezTo>
                      <a:pt x="30216" y="178"/>
                      <a:pt x="29287" y="1"/>
                      <a:pt x="28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5835;p88"/>
              <p:cNvSpPr/>
              <p:nvPr/>
            </p:nvSpPr>
            <p:spPr>
              <a:xfrm>
                <a:off x="1196275" y="2426625"/>
                <a:ext cx="461075" cy="538275"/>
              </a:xfrm>
              <a:custGeom>
                <a:avLst/>
                <a:gdLst/>
                <a:ahLst/>
                <a:cxnLst/>
                <a:rect l="l" t="t" r="r" b="b"/>
                <a:pathLst>
                  <a:path w="18443" h="21531" extrusionOk="0">
                    <a:moveTo>
                      <a:pt x="17145" y="0"/>
                    </a:moveTo>
                    <a:cubicBezTo>
                      <a:pt x="14478" y="750"/>
                      <a:pt x="11811" y="1512"/>
                      <a:pt x="9144" y="2262"/>
                    </a:cubicBezTo>
                    <a:cubicBezTo>
                      <a:pt x="7418" y="2751"/>
                      <a:pt x="3608" y="3024"/>
                      <a:pt x="3072" y="4775"/>
                    </a:cubicBezTo>
                    <a:cubicBezTo>
                      <a:pt x="2762" y="5763"/>
                      <a:pt x="3120" y="7358"/>
                      <a:pt x="3036" y="8418"/>
                    </a:cubicBezTo>
                    <a:cubicBezTo>
                      <a:pt x="2941" y="9644"/>
                      <a:pt x="2774" y="10847"/>
                      <a:pt x="2512" y="12049"/>
                    </a:cubicBezTo>
                    <a:cubicBezTo>
                      <a:pt x="2334" y="12871"/>
                      <a:pt x="893" y="18907"/>
                      <a:pt x="0" y="18907"/>
                    </a:cubicBezTo>
                    <a:cubicBezTo>
                      <a:pt x="2636" y="20911"/>
                      <a:pt x="4634" y="21530"/>
                      <a:pt x="6914" y="21530"/>
                    </a:cubicBezTo>
                    <a:cubicBezTo>
                      <a:pt x="7127" y="21530"/>
                      <a:pt x="7342" y="21525"/>
                      <a:pt x="7561" y="21515"/>
                    </a:cubicBezTo>
                    <a:cubicBezTo>
                      <a:pt x="10787" y="21360"/>
                      <a:pt x="18026" y="21527"/>
                      <a:pt x="18443" y="17931"/>
                    </a:cubicBezTo>
                    <a:cubicBezTo>
                      <a:pt x="16788" y="12561"/>
                      <a:pt x="17217" y="6025"/>
                      <a:pt x="1714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5836;p88"/>
              <p:cNvSpPr/>
              <p:nvPr/>
            </p:nvSpPr>
            <p:spPr>
              <a:xfrm>
                <a:off x="1234375" y="2530500"/>
                <a:ext cx="39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15800" h="4273" extrusionOk="0">
                    <a:moveTo>
                      <a:pt x="15800" y="1"/>
                    </a:moveTo>
                    <a:lnTo>
                      <a:pt x="15800" y="1"/>
                    </a:lnTo>
                    <a:cubicBezTo>
                      <a:pt x="11478" y="620"/>
                      <a:pt x="7168" y="1239"/>
                      <a:pt x="2846" y="1858"/>
                    </a:cubicBezTo>
                    <a:cubicBezTo>
                      <a:pt x="0" y="2263"/>
                      <a:pt x="2012" y="3346"/>
                      <a:pt x="3620" y="3739"/>
                    </a:cubicBezTo>
                    <a:cubicBezTo>
                      <a:pt x="5197" y="4131"/>
                      <a:pt x="6882" y="4273"/>
                      <a:pt x="8528" y="4273"/>
                    </a:cubicBezTo>
                    <a:cubicBezTo>
                      <a:pt x="8782" y="4273"/>
                      <a:pt x="9035" y="4269"/>
                      <a:pt x="9287" y="4263"/>
                    </a:cubicBezTo>
                    <a:cubicBezTo>
                      <a:pt x="10716" y="4227"/>
                      <a:pt x="12192" y="4061"/>
                      <a:pt x="13466" y="3382"/>
                    </a:cubicBezTo>
                    <a:cubicBezTo>
                      <a:pt x="14728" y="2703"/>
                      <a:pt x="15764" y="1441"/>
                      <a:pt x="15800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5837;p88"/>
              <p:cNvSpPr/>
              <p:nvPr/>
            </p:nvSpPr>
            <p:spPr>
              <a:xfrm>
                <a:off x="1389750" y="3900300"/>
                <a:ext cx="360175" cy="901825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6073" extrusionOk="0">
                    <a:moveTo>
                      <a:pt x="7287" y="1"/>
                    </a:moveTo>
                    <a:lnTo>
                      <a:pt x="286" y="1227"/>
                    </a:lnTo>
                    <a:lnTo>
                      <a:pt x="0" y="7835"/>
                    </a:lnTo>
                    <a:cubicBezTo>
                      <a:pt x="1739" y="13348"/>
                      <a:pt x="9799" y="26814"/>
                      <a:pt x="7775" y="33505"/>
                    </a:cubicBezTo>
                    <a:cubicBezTo>
                      <a:pt x="7310" y="35038"/>
                      <a:pt x="10601" y="36073"/>
                      <a:pt x="12598" y="36073"/>
                    </a:cubicBezTo>
                    <a:cubicBezTo>
                      <a:pt x="13361" y="36073"/>
                      <a:pt x="13936" y="35921"/>
                      <a:pt x="14038" y="35589"/>
                    </a:cubicBezTo>
                    <a:cubicBezTo>
                      <a:pt x="14407" y="34386"/>
                      <a:pt x="13538" y="32815"/>
                      <a:pt x="12919" y="31910"/>
                    </a:cubicBezTo>
                    <a:cubicBezTo>
                      <a:pt x="9275" y="5871"/>
                      <a:pt x="7287" y="1"/>
                      <a:pt x="728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5838;p88"/>
              <p:cNvSpPr/>
              <p:nvPr/>
            </p:nvSpPr>
            <p:spPr>
              <a:xfrm>
                <a:off x="1551075" y="4680175"/>
                <a:ext cx="367925" cy="186400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7456" extrusionOk="0"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417" y="1108"/>
                      <a:pt x="1024" y="1346"/>
                      <a:pt x="643" y="2632"/>
                    </a:cubicBezTo>
                    <a:cubicBezTo>
                      <a:pt x="0" y="4751"/>
                      <a:pt x="2013" y="5263"/>
                      <a:pt x="2013" y="5263"/>
                    </a:cubicBezTo>
                    <a:cubicBezTo>
                      <a:pt x="2013" y="5263"/>
                      <a:pt x="10432" y="7456"/>
                      <a:pt x="13371" y="7456"/>
                    </a:cubicBezTo>
                    <a:cubicBezTo>
                      <a:pt x="13937" y="7456"/>
                      <a:pt x="14300" y="7374"/>
                      <a:pt x="14359" y="7180"/>
                    </a:cubicBezTo>
                    <a:cubicBezTo>
                      <a:pt x="14717" y="5965"/>
                      <a:pt x="10252" y="2965"/>
                      <a:pt x="10252" y="2965"/>
                    </a:cubicBezTo>
                    <a:lnTo>
                      <a:pt x="6358" y="155"/>
                    </a:lnTo>
                    <a:cubicBezTo>
                      <a:pt x="5280" y="293"/>
                      <a:pt x="4550" y="386"/>
                      <a:pt x="3839" y="386"/>
                    </a:cubicBezTo>
                    <a:cubicBezTo>
                      <a:pt x="3075" y="386"/>
                      <a:pt x="2332" y="278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5839;p88"/>
              <p:cNvSpPr/>
              <p:nvPr/>
            </p:nvSpPr>
            <p:spPr>
              <a:xfrm>
                <a:off x="1144575" y="3800600"/>
                <a:ext cx="429450" cy="921225"/>
              </a:xfrm>
              <a:custGeom>
                <a:avLst/>
                <a:gdLst/>
                <a:ahLst/>
                <a:cxnLst/>
                <a:rect l="l" t="t" r="r" b="b"/>
                <a:pathLst>
                  <a:path w="17178" h="36849" extrusionOk="0">
                    <a:moveTo>
                      <a:pt x="10450" y="0"/>
                    </a:moveTo>
                    <a:lnTo>
                      <a:pt x="7009" y="5644"/>
                    </a:lnTo>
                    <a:cubicBezTo>
                      <a:pt x="5878" y="11311"/>
                      <a:pt x="6438" y="26992"/>
                      <a:pt x="1437" y="31873"/>
                    </a:cubicBezTo>
                    <a:cubicBezTo>
                      <a:pt x="0" y="33278"/>
                      <a:pt x="4112" y="36849"/>
                      <a:pt x="5562" y="36849"/>
                    </a:cubicBezTo>
                    <a:cubicBezTo>
                      <a:pt x="5710" y="36849"/>
                      <a:pt x="5830" y="36812"/>
                      <a:pt x="5914" y="36731"/>
                    </a:cubicBezTo>
                    <a:cubicBezTo>
                      <a:pt x="6807" y="35850"/>
                      <a:pt x="6807" y="34064"/>
                      <a:pt x="6700" y="32969"/>
                    </a:cubicBezTo>
                    <a:cubicBezTo>
                      <a:pt x="16094" y="8406"/>
                      <a:pt x="17177" y="2298"/>
                      <a:pt x="17177" y="2298"/>
                    </a:cubicBezTo>
                    <a:lnTo>
                      <a:pt x="1045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5840;p88"/>
              <p:cNvSpPr/>
              <p:nvPr/>
            </p:nvSpPr>
            <p:spPr>
              <a:xfrm>
                <a:off x="1121850" y="4545625"/>
                <a:ext cx="30780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2698" extrusionOk="0">
                    <a:moveTo>
                      <a:pt x="3358" y="1"/>
                    </a:moveTo>
                    <a:cubicBezTo>
                      <a:pt x="3001" y="1072"/>
                      <a:pt x="2549" y="1096"/>
                      <a:pt x="1584" y="2025"/>
                    </a:cubicBezTo>
                    <a:cubicBezTo>
                      <a:pt x="1" y="3584"/>
                      <a:pt x="1513" y="5001"/>
                      <a:pt x="1513" y="5001"/>
                    </a:cubicBezTo>
                    <a:cubicBezTo>
                      <a:pt x="1513" y="5001"/>
                      <a:pt x="9639" y="12697"/>
                      <a:pt x="11217" y="12697"/>
                    </a:cubicBezTo>
                    <a:cubicBezTo>
                      <a:pt x="11298" y="12697"/>
                      <a:pt x="11362" y="12677"/>
                      <a:pt x="11407" y="12633"/>
                    </a:cubicBezTo>
                    <a:cubicBezTo>
                      <a:pt x="12312" y="11752"/>
                      <a:pt x="9847" y="6954"/>
                      <a:pt x="9847" y="6954"/>
                    </a:cubicBezTo>
                    <a:lnTo>
                      <a:pt x="7787" y="2620"/>
                    </a:lnTo>
                    <a:cubicBezTo>
                      <a:pt x="5692" y="1787"/>
                      <a:pt x="5001" y="1525"/>
                      <a:pt x="3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5841;p88"/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5842;p88"/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5843;p88"/>
              <p:cNvSpPr/>
              <p:nvPr/>
            </p:nvSpPr>
            <p:spPr>
              <a:xfrm>
                <a:off x="1346575" y="1184550"/>
                <a:ext cx="745075" cy="11045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44180" extrusionOk="0">
                    <a:moveTo>
                      <a:pt x="25305" y="0"/>
                    </a:moveTo>
                    <a:cubicBezTo>
                      <a:pt x="25148" y="0"/>
                      <a:pt x="24988" y="92"/>
                      <a:pt x="24897" y="225"/>
                    </a:cubicBezTo>
                    <a:cubicBezTo>
                      <a:pt x="24754" y="403"/>
                      <a:pt x="24730" y="642"/>
                      <a:pt x="24718" y="868"/>
                    </a:cubicBezTo>
                    <a:cubicBezTo>
                      <a:pt x="24683" y="1451"/>
                      <a:pt x="24302" y="4916"/>
                      <a:pt x="24671" y="5213"/>
                    </a:cubicBezTo>
                    <a:cubicBezTo>
                      <a:pt x="24373" y="4975"/>
                      <a:pt x="24242" y="4606"/>
                      <a:pt x="23992" y="4321"/>
                    </a:cubicBezTo>
                    <a:cubicBezTo>
                      <a:pt x="23700" y="3972"/>
                      <a:pt x="23501" y="3829"/>
                      <a:pt x="23371" y="3829"/>
                    </a:cubicBezTo>
                    <a:cubicBezTo>
                      <a:pt x="22784" y="3829"/>
                      <a:pt x="23598" y="6742"/>
                      <a:pt x="23647" y="6976"/>
                    </a:cubicBezTo>
                    <a:cubicBezTo>
                      <a:pt x="23778" y="7595"/>
                      <a:pt x="23682" y="8238"/>
                      <a:pt x="23587" y="8857"/>
                    </a:cubicBezTo>
                    <a:cubicBezTo>
                      <a:pt x="22599" y="14905"/>
                      <a:pt x="20623" y="20573"/>
                      <a:pt x="16634" y="25406"/>
                    </a:cubicBezTo>
                    <a:cubicBezTo>
                      <a:pt x="12467" y="30455"/>
                      <a:pt x="6526" y="34122"/>
                      <a:pt x="1" y="35562"/>
                    </a:cubicBezTo>
                    <a:lnTo>
                      <a:pt x="631" y="43771"/>
                    </a:lnTo>
                    <a:lnTo>
                      <a:pt x="631" y="43771"/>
                    </a:lnTo>
                    <a:cubicBezTo>
                      <a:pt x="679" y="43627"/>
                      <a:pt x="761" y="43490"/>
                      <a:pt x="882" y="43444"/>
                    </a:cubicBezTo>
                    <a:cubicBezTo>
                      <a:pt x="13526" y="38825"/>
                      <a:pt x="23170" y="29907"/>
                      <a:pt x="24980" y="16608"/>
                    </a:cubicBezTo>
                    <a:cubicBezTo>
                      <a:pt x="25171" y="15191"/>
                      <a:pt x="25837" y="13965"/>
                      <a:pt x="26195" y="12583"/>
                    </a:cubicBezTo>
                    <a:cubicBezTo>
                      <a:pt x="27076" y="9190"/>
                      <a:pt x="29802" y="7142"/>
                      <a:pt x="28564" y="3404"/>
                    </a:cubicBezTo>
                    <a:cubicBezTo>
                      <a:pt x="28421" y="2951"/>
                      <a:pt x="28207" y="2499"/>
                      <a:pt x="27850" y="2177"/>
                    </a:cubicBezTo>
                    <a:cubicBezTo>
                      <a:pt x="27593" y="1946"/>
                      <a:pt x="27243" y="1795"/>
                      <a:pt x="26903" y="1795"/>
                    </a:cubicBezTo>
                    <a:cubicBezTo>
                      <a:pt x="26771" y="1795"/>
                      <a:pt x="26640" y="1818"/>
                      <a:pt x="26516" y="1868"/>
                    </a:cubicBezTo>
                    <a:cubicBezTo>
                      <a:pt x="26242" y="1356"/>
                      <a:pt x="25980" y="844"/>
                      <a:pt x="25706" y="332"/>
                    </a:cubicBezTo>
                    <a:cubicBezTo>
                      <a:pt x="25659" y="225"/>
                      <a:pt x="25599" y="118"/>
                      <a:pt x="25504" y="58"/>
                    </a:cubicBezTo>
                    <a:cubicBezTo>
                      <a:pt x="25442" y="18"/>
                      <a:pt x="25374" y="0"/>
                      <a:pt x="25305" y="0"/>
                    </a:cubicBezTo>
                    <a:close/>
                    <a:moveTo>
                      <a:pt x="631" y="43771"/>
                    </a:moveTo>
                    <a:cubicBezTo>
                      <a:pt x="563" y="43969"/>
                      <a:pt x="559" y="44180"/>
                      <a:pt x="600" y="44180"/>
                    </a:cubicBezTo>
                    <a:cubicBezTo>
                      <a:pt x="613" y="44180"/>
                      <a:pt x="632" y="44156"/>
                      <a:pt x="656" y="44099"/>
                    </a:cubicBezTo>
                    <a:lnTo>
                      <a:pt x="631" y="4377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5844;p88"/>
              <p:cNvSpPr/>
              <p:nvPr/>
            </p:nvSpPr>
            <p:spPr>
              <a:xfrm>
                <a:off x="1423675" y="1397325"/>
                <a:ext cx="593850" cy="913825"/>
              </a:xfrm>
              <a:custGeom>
                <a:avLst/>
                <a:gdLst/>
                <a:ahLst/>
                <a:cxnLst/>
                <a:rect l="l" t="t" r="r" b="b"/>
                <a:pathLst>
                  <a:path w="23754" h="36553" extrusionOk="0">
                    <a:moveTo>
                      <a:pt x="20194" y="1"/>
                    </a:moveTo>
                    <a:cubicBezTo>
                      <a:pt x="19324" y="3572"/>
                      <a:pt x="17789" y="6942"/>
                      <a:pt x="16229" y="10264"/>
                    </a:cubicBezTo>
                    <a:cubicBezTo>
                      <a:pt x="14824" y="13228"/>
                      <a:pt x="13383" y="16217"/>
                      <a:pt x="11264" y="18753"/>
                    </a:cubicBezTo>
                    <a:cubicBezTo>
                      <a:pt x="9145" y="21289"/>
                      <a:pt x="6287" y="23372"/>
                      <a:pt x="2965" y="23944"/>
                    </a:cubicBezTo>
                    <a:lnTo>
                      <a:pt x="1" y="36553"/>
                    </a:lnTo>
                    <a:cubicBezTo>
                      <a:pt x="3061" y="35148"/>
                      <a:pt x="5656" y="32981"/>
                      <a:pt x="8228" y="30850"/>
                    </a:cubicBezTo>
                    <a:cubicBezTo>
                      <a:pt x="11383" y="28206"/>
                      <a:pt x="14586" y="25539"/>
                      <a:pt x="16955" y="22206"/>
                    </a:cubicBezTo>
                    <a:cubicBezTo>
                      <a:pt x="18789" y="19646"/>
                      <a:pt x="20086" y="16753"/>
                      <a:pt x="21110" y="13788"/>
                    </a:cubicBezTo>
                    <a:cubicBezTo>
                      <a:pt x="22468" y="9823"/>
                      <a:pt x="23361" y="5704"/>
                      <a:pt x="23754" y="1525"/>
                    </a:cubicBezTo>
                    <a:cubicBezTo>
                      <a:pt x="22575" y="1024"/>
                      <a:pt x="21384" y="512"/>
                      <a:pt x="20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5845;p88"/>
              <p:cNvSpPr/>
              <p:nvPr/>
            </p:nvSpPr>
            <p:spPr>
              <a:xfrm>
                <a:off x="1097150" y="1979775"/>
                <a:ext cx="635225" cy="640350"/>
              </a:xfrm>
              <a:custGeom>
                <a:avLst/>
                <a:gdLst/>
                <a:ahLst/>
                <a:cxnLst/>
                <a:rect l="l" t="t" r="r" b="b"/>
                <a:pathLst>
                  <a:path w="25409" h="25614" extrusionOk="0">
                    <a:moveTo>
                      <a:pt x="10730" y="0"/>
                    </a:moveTo>
                    <a:cubicBezTo>
                      <a:pt x="10278" y="0"/>
                      <a:pt x="9726" y="386"/>
                      <a:pt x="8763" y="610"/>
                    </a:cubicBezTo>
                    <a:cubicBezTo>
                      <a:pt x="7370" y="932"/>
                      <a:pt x="2334" y="1991"/>
                      <a:pt x="1644" y="3146"/>
                    </a:cubicBezTo>
                    <a:cubicBezTo>
                      <a:pt x="0" y="5932"/>
                      <a:pt x="2013" y="9218"/>
                      <a:pt x="2310" y="12266"/>
                    </a:cubicBezTo>
                    <a:cubicBezTo>
                      <a:pt x="2691" y="16267"/>
                      <a:pt x="3287" y="21613"/>
                      <a:pt x="3679" y="25613"/>
                    </a:cubicBezTo>
                    <a:cubicBezTo>
                      <a:pt x="5096" y="25411"/>
                      <a:pt x="6513" y="25220"/>
                      <a:pt x="7942" y="25018"/>
                    </a:cubicBezTo>
                    <a:lnTo>
                      <a:pt x="24611" y="22720"/>
                    </a:lnTo>
                    <a:cubicBezTo>
                      <a:pt x="24634" y="22720"/>
                      <a:pt x="24515" y="16457"/>
                      <a:pt x="24515" y="16017"/>
                    </a:cubicBezTo>
                    <a:cubicBezTo>
                      <a:pt x="24563" y="14290"/>
                      <a:pt x="24765" y="12981"/>
                      <a:pt x="25135" y="11362"/>
                    </a:cubicBezTo>
                    <a:cubicBezTo>
                      <a:pt x="25408" y="10147"/>
                      <a:pt x="24920" y="8885"/>
                      <a:pt x="24206" y="7861"/>
                    </a:cubicBezTo>
                    <a:cubicBezTo>
                      <a:pt x="23301" y="6587"/>
                      <a:pt x="22075" y="5575"/>
                      <a:pt x="21158" y="4313"/>
                    </a:cubicBezTo>
                    <a:cubicBezTo>
                      <a:pt x="20503" y="3408"/>
                      <a:pt x="19491" y="1479"/>
                      <a:pt x="18693" y="682"/>
                    </a:cubicBezTo>
                    <a:cubicBezTo>
                      <a:pt x="18458" y="444"/>
                      <a:pt x="18121" y="356"/>
                      <a:pt x="17723" y="356"/>
                    </a:cubicBezTo>
                    <a:cubicBezTo>
                      <a:pt x="16597" y="356"/>
                      <a:pt x="14986" y="1061"/>
                      <a:pt x="13831" y="1061"/>
                    </a:cubicBezTo>
                    <a:cubicBezTo>
                      <a:pt x="13577" y="1061"/>
                      <a:pt x="13345" y="1027"/>
                      <a:pt x="13145" y="944"/>
                    </a:cubicBezTo>
                    <a:cubicBezTo>
                      <a:pt x="13331" y="679"/>
                      <a:pt x="13525" y="189"/>
                      <a:pt x="13277" y="189"/>
                    </a:cubicBezTo>
                    <a:cubicBezTo>
                      <a:pt x="13223" y="189"/>
                      <a:pt x="13149" y="212"/>
                      <a:pt x="13050" y="265"/>
                    </a:cubicBezTo>
                    <a:cubicBezTo>
                      <a:pt x="12276" y="669"/>
                      <a:pt x="12144" y="872"/>
                      <a:pt x="12057" y="872"/>
                    </a:cubicBezTo>
                    <a:cubicBezTo>
                      <a:pt x="11958" y="872"/>
                      <a:pt x="11917" y="615"/>
                      <a:pt x="11085" y="98"/>
                    </a:cubicBezTo>
                    <a:cubicBezTo>
                      <a:pt x="10970" y="29"/>
                      <a:pt x="10854" y="0"/>
                      <a:pt x="107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5846;p88"/>
              <p:cNvSpPr/>
              <p:nvPr/>
            </p:nvSpPr>
            <p:spPr>
              <a:xfrm>
                <a:off x="1294500" y="1789050"/>
                <a:ext cx="225350" cy="35415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4166" extrusionOk="0">
                    <a:moveTo>
                      <a:pt x="6477" y="0"/>
                    </a:moveTo>
                    <a:cubicBezTo>
                      <a:pt x="6477" y="0"/>
                      <a:pt x="786" y="2358"/>
                      <a:pt x="786" y="2358"/>
                    </a:cubicBezTo>
                    <a:cubicBezTo>
                      <a:pt x="881" y="4644"/>
                      <a:pt x="0" y="7120"/>
                      <a:pt x="1393" y="9096"/>
                    </a:cubicBezTo>
                    <a:cubicBezTo>
                      <a:pt x="2560" y="10751"/>
                      <a:pt x="4263" y="12013"/>
                      <a:pt x="5977" y="13061"/>
                    </a:cubicBezTo>
                    <a:cubicBezTo>
                      <a:pt x="6318" y="13268"/>
                      <a:pt x="7484" y="14165"/>
                      <a:pt x="8106" y="14165"/>
                    </a:cubicBezTo>
                    <a:cubicBezTo>
                      <a:pt x="8200" y="14165"/>
                      <a:pt x="8282" y="14144"/>
                      <a:pt x="8347" y="14097"/>
                    </a:cubicBezTo>
                    <a:cubicBezTo>
                      <a:pt x="9013" y="13609"/>
                      <a:pt x="7644" y="11085"/>
                      <a:pt x="7358" y="10418"/>
                    </a:cubicBezTo>
                    <a:cubicBezTo>
                      <a:pt x="6549" y="8513"/>
                      <a:pt x="6382" y="7061"/>
                      <a:pt x="6406" y="4965"/>
                    </a:cubicBezTo>
                    <a:cubicBezTo>
                      <a:pt x="6430" y="3310"/>
                      <a:pt x="6453" y="1655"/>
                      <a:pt x="6477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5847;p88"/>
              <p:cNvSpPr/>
              <p:nvPr/>
            </p:nvSpPr>
            <p:spPr>
              <a:xfrm>
                <a:off x="1314150" y="1789050"/>
                <a:ext cx="1423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656" extrusionOk="0">
                    <a:moveTo>
                      <a:pt x="5691" y="0"/>
                    </a:moveTo>
                    <a:lnTo>
                      <a:pt x="0" y="2358"/>
                    </a:lnTo>
                    <a:lnTo>
                      <a:pt x="179" y="6644"/>
                    </a:lnTo>
                    <a:cubicBezTo>
                      <a:pt x="340" y="6652"/>
                      <a:pt x="500" y="6656"/>
                      <a:pt x="660" y="6656"/>
                    </a:cubicBezTo>
                    <a:cubicBezTo>
                      <a:pt x="2378" y="6656"/>
                      <a:pt x="4019" y="6198"/>
                      <a:pt x="5620" y="5501"/>
                    </a:cubicBezTo>
                    <a:lnTo>
                      <a:pt x="5691" y="0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5848;p88"/>
              <p:cNvSpPr/>
              <p:nvPr/>
            </p:nvSpPr>
            <p:spPr>
              <a:xfrm>
                <a:off x="1219775" y="1502425"/>
                <a:ext cx="3625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16786" extrusionOk="0">
                    <a:moveTo>
                      <a:pt x="10263" y="0"/>
                    </a:moveTo>
                    <a:cubicBezTo>
                      <a:pt x="9300" y="0"/>
                      <a:pt x="8312" y="208"/>
                      <a:pt x="7490" y="404"/>
                    </a:cubicBezTo>
                    <a:cubicBezTo>
                      <a:pt x="6347" y="666"/>
                      <a:pt x="5204" y="952"/>
                      <a:pt x="4132" y="1512"/>
                    </a:cubicBezTo>
                    <a:cubicBezTo>
                      <a:pt x="3049" y="2059"/>
                      <a:pt x="2037" y="2916"/>
                      <a:pt x="1382" y="4119"/>
                    </a:cubicBezTo>
                    <a:cubicBezTo>
                      <a:pt x="763" y="5262"/>
                      <a:pt x="525" y="6607"/>
                      <a:pt x="358" y="7917"/>
                    </a:cubicBezTo>
                    <a:cubicBezTo>
                      <a:pt x="287" y="8453"/>
                      <a:pt x="310" y="8965"/>
                      <a:pt x="263" y="9489"/>
                    </a:cubicBezTo>
                    <a:cubicBezTo>
                      <a:pt x="215" y="10132"/>
                      <a:pt x="1" y="10691"/>
                      <a:pt x="156" y="11346"/>
                    </a:cubicBezTo>
                    <a:cubicBezTo>
                      <a:pt x="290" y="11904"/>
                      <a:pt x="744" y="12385"/>
                      <a:pt x="1221" y="12385"/>
                    </a:cubicBezTo>
                    <a:cubicBezTo>
                      <a:pt x="1334" y="12385"/>
                      <a:pt x="1449" y="12358"/>
                      <a:pt x="1561" y="12299"/>
                    </a:cubicBezTo>
                    <a:cubicBezTo>
                      <a:pt x="2300" y="15546"/>
                      <a:pt x="5143" y="16785"/>
                      <a:pt x="7864" y="16785"/>
                    </a:cubicBezTo>
                    <a:cubicBezTo>
                      <a:pt x="8605" y="16785"/>
                      <a:pt x="9336" y="16693"/>
                      <a:pt x="10014" y="16525"/>
                    </a:cubicBezTo>
                    <a:cubicBezTo>
                      <a:pt x="11014" y="16275"/>
                      <a:pt x="11836" y="16037"/>
                      <a:pt x="12562" y="15156"/>
                    </a:cubicBezTo>
                    <a:cubicBezTo>
                      <a:pt x="13276" y="14287"/>
                      <a:pt x="13895" y="13180"/>
                      <a:pt x="14145" y="12013"/>
                    </a:cubicBezTo>
                    <a:cubicBezTo>
                      <a:pt x="14503" y="10334"/>
                      <a:pt x="14145" y="8655"/>
                      <a:pt x="13955" y="7012"/>
                    </a:cubicBezTo>
                    <a:cubicBezTo>
                      <a:pt x="13764" y="5452"/>
                      <a:pt x="14288" y="3036"/>
                      <a:pt x="13562" y="1702"/>
                    </a:cubicBezTo>
                    <a:cubicBezTo>
                      <a:pt x="12835" y="384"/>
                      <a:pt x="11573" y="0"/>
                      <a:pt x="10263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5849;p88"/>
              <p:cNvSpPr/>
              <p:nvPr/>
            </p:nvSpPr>
            <p:spPr>
              <a:xfrm>
                <a:off x="1167400" y="1680400"/>
                <a:ext cx="11700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5624" extrusionOk="0">
                    <a:moveTo>
                      <a:pt x="1283" y="1"/>
                    </a:moveTo>
                    <a:cubicBezTo>
                      <a:pt x="1149" y="1"/>
                      <a:pt x="1014" y="31"/>
                      <a:pt x="881" y="96"/>
                    </a:cubicBezTo>
                    <a:cubicBezTo>
                      <a:pt x="358" y="358"/>
                      <a:pt x="131" y="1000"/>
                      <a:pt x="96" y="1584"/>
                    </a:cubicBezTo>
                    <a:cubicBezTo>
                      <a:pt x="0" y="3322"/>
                      <a:pt x="1227" y="5049"/>
                      <a:pt x="2894" y="5537"/>
                    </a:cubicBezTo>
                    <a:cubicBezTo>
                      <a:pt x="3080" y="5590"/>
                      <a:pt x="3284" y="5623"/>
                      <a:pt x="3484" y="5623"/>
                    </a:cubicBezTo>
                    <a:cubicBezTo>
                      <a:pt x="3821" y="5623"/>
                      <a:pt x="4144" y="5529"/>
                      <a:pt x="4346" y="5275"/>
                    </a:cubicBezTo>
                    <a:cubicBezTo>
                      <a:pt x="4679" y="4846"/>
                      <a:pt x="4525" y="4239"/>
                      <a:pt x="4310" y="3751"/>
                    </a:cubicBezTo>
                    <a:cubicBezTo>
                      <a:pt x="3943" y="2886"/>
                      <a:pt x="2604" y="1"/>
                      <a:pt x="12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5850;p88"/>
              <p:cNvSpPr/>
              <p:nvPr/>
            </p:nvSpPr>
            <p:spPr>
              <a:xfrm>
                <a:off x="1134050" y="1407850"/>
                <a:ext cx="465575" cy="466050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42" extrusionOk="0">
                    <a:moveTo>
                      <a:pt x="8776" y="1"/>
                    </a:moveTo>
                    <a:cubicBezTo>
                      <a:pt x="4983" y="1"/>
                      <a:pt x="1260" y="1945"/>
                      <a:pt x="477" y="5747"/>
                    </a:cubicBezTo>
                    <a:cubicBezTo>
                      <a:pt x="1" y="8057"/>
                      <a:pt x="620" y="10450"/>
                      <a:pt x="1465" y="12688"/>
                    </a:cubicBezTo>
                    <a:cubicBezTo>
                      <a:pt x="1355" y="12247"/>
                      <a:pt x="1860" y="11899"/>
                      <a:pt x="2350" y="11899"/>
                    </a:cubicBezTo>
                    <a:cubicBezTo>
                      <a:pt x="2442" y="11899"/>
                      <a:pt x="2533" y="11912"/>
                      <a:pt x="2620" y="11938"/>
                    </a:cubicBezTo>
                    <a:cubicBezTo>
                      <a:pt x="3168" y="12105"/>
                      <a:pt x="3513" y="12605"/>
                      <a:pt x="3751" y="13093"/>
                    </a:cubicBezTo>
                    <a:cubicBezTo>
                      <a:pt x="4632" y="14808"/>
                      <a:pt x="4847" y="16808"/>
                      <a:pt x="4359" y="18641"/>
                    </a:cubicBezTo>
                    <a:cubicBezTo>
                      <a:pt x="5763" y="16832"/>
                      <a:pt x="6144" y="14367"/>
                      <a:pt x="5359" y="12236"/>
                    </a:cubicBezTo>
                    <a:cubicBezTo>
                      <a:pt x="5216" y="11855"/>
                      <a:pt x="5037" y="11438"/>
                      <a:pt x="5204" y="11069"/>
                    </a:cubicBezTo>
                    <a:cubicBezTo>
                      <a:pt x="5335" y="10783"/>
                      <a:pt x="5632" y="10605"/>
                      <a:pt x="5894" y="10426"/>
                    </a:cubicBezTo>
                    <a:cubicBezTo>
                      <a:pt x="7026" y="9676"/>
                      <a:pt x="7811" y="8521"/>
                      <a:pt x="8073" y="7259"/>
                    </a:cubicBezTo>
                    <a:cubicBezTo>
                      <a:pt x="9490" y="9200"/>
                      <a:pt x="11990" y="10438"/>
                      <a:pt x="14526" y="10462"/>
                    </a:cubicBezTo>
                    <a:cubicBezTo>
                      <a:pt x="15431" y="10462"/>
                      <a:pt x="16098" y="10498"/>
                      <a:pt x="16979" y="10700"/>
                    </a:cubicBezTo>
                    <a:cubicBezTo>
                      <a:pt x="17705" y="10879"/>
                      <a:pt x="18015" y="11879"/>
                      <a:pt x="17479" y="12367"/>
                    </a:cubicBezTo>
                    <a:cubicBezTo>
                      <a:pt x="17884" y="12367"/>
                      <a:pt x="18217" y="12069"/>
                      <a:pt x="18372" y="11724"/>
                    </a:cubicBezTo>
                    <a:cubicBezTo>
                      <a:pt x="18622" y="11129"/>
                      <a:pt x="18182" y="10164"/>
                      <a:pt x="18063" y="9545"/>
                    </a:cubicBezTo>
                    <a:cubicBezTo>
                      <a:pt x="17932" y="8771"/>
                      <a:pt x="17824" y="7985"/>
                      <a:pt x="17682" y="7211"/>
                    </a:cubicBezTo>
                    <a:cubicBezTo>
                      <a:pt x="17384" y="5664"/>
                      <a:pt x="16955" y="4104"/>
                      <a:pt x="15872" y="2901"/>
                    </a:cubicBezTo>
                    <a:cubicBezTo>
                      <a:pt x="15086" y="2020"/>
                      <a:pt x="14110" y="1342"/>
                      <a:pt x="13014" y="865"/>
                    </a:cubicBezTo>
                    <a:cubicBezTo>
                      <a:pt x="11700" y="287"/>
                      <a:pt x="10233" y="1"/>
                      <a:pt x="8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5851;p88"/>
              <p:cNvSpPr/>
              <p:nvPr/>
            </p:nvSpPr>
            <p:spPr>
              <a:xfrm>
                <a:off x="1100425" y="2857625"/>
                <a:ext cx="632850" cy="1618825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64753" extrusionOk="0">
                    <a:moveTo>
                      <a:pt x="4513" y="0"/>
                    </a:moveTo>
                    <a:cubicBezTo>
                      <a:pt x="4513" y="0"/>
                      <a:pt x="929" y="3727"/>
                      <a:pt x="512" y="11573"/>
                    </a:cubicBezTo>
                    <a:cubicBezTo>
                      <a:pt x="0" y="21360"/>
                      <a:pt x="16776" y="64473"/>
                      <a:pt x="16776" y="64473"/>
                    </a:cubicBezTo>
                    <a:cubicBezTo>
                      <a:pt x="16776" y="64473"/>
                      <a:pt x="18411" y="64752"/>
                      <a:pt x="20071" y="64752"/>
                    </a:cubicBezTo>
                    <a:cubicBezTo>
                      <a:pt x="21496" y="64752"/>
                      <a:pt x="22939" y="64546"/>
                      <a:pt x="23384" y="63782"/>
                    </a:cubicBezTo>
                    <a:cubicBezTo>
                      <a:pt x="24349" y="62139"/>
                      <a:pt x="15395" y="12812"/>
                      <a:pt x="15395" y="12812"/>
                    </a:cubicBezTo>
                    <a:lnTo>
                      <a:pt x="25313" y="8823"/>
                    </a:lnTo>
                    <a:cubicBezTo>
                      <a:pt x="25313" y="8823"/>
                      <a:pt x="24896" y="3453"/>
                      <a:pt x="22277" y="691"/>
                    </a:cubicBezTo>
                    <a:cubicBezTo>
                      <a:pt x="21767" y="1480"/>
                      <a:pt x="20098" y="1762"/>
                      <a:pt x="17974" y="1762"/>
                    </a:cubicBezTo>
                    <a:cubicBezTo>
                      <a:pt x="12665" y="1762"/>
                      <a:pt x="4513" y="0"/>
                      <a:pt x="4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5852;p88"/>
              <p:cNvSpPr/>
              <p:nvPr/>
            </p:nvSpPr>
            <p:spPr>
              <a:xfrm>
                <a:off x="1213225" y="2791250"/>
                <a:ext cx="45740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18296" h="4510" extrusionOk="0">
                    <a:moveTo>
                      <a:pt x="775" y="0"/>
                    </a:moveTo>
                    <a:lnTo>
                      <a:pt x="1" y="2655"/>
                    </a:lnTo>
                    <a:cubicBezTo>
                      <a:pt x="1" y="2655"/>
                      <a:pt x="4478" y="4001"/>
                      <a:pt x="11371" y="4429"/>
                    </a:cubicBezTo>
                    <a:cubicBezTo>
                      <a:pt x="12242" y="4485"/>
                      <a:pt x="12995" y="4509"/>
                      <a:pt x="13645" y="4509"/>
                    </a:cubicBezTo>
                    <a:cubicBezTo>
                      <a:pt x="18147" y="4509"/>
                      <a:pt x="17765" y="3346"/>
                      <a:pt x="17765" y="3346"/>
                    </a:cubicBezTo>
                    <a:cubicBezTo>
                      <a:pt x="17765" y="3346"/>
                      <a:pt x="18296" y="713"/>
                      <a:pt x="17955" y="713"/>
                    </a:cubicBezTo>
                    <a:cubicBezTo>
                      <a:pt x="17921" y="713"/>
                      <a:pt x="17878" y="739"/>
                      <a:pt x="17825" y="798"/>
                    </a:cubicBezTo>
                    <a:cubicBezTo>
                      <a:pt x="16625" y="1087"/>
                      <a:pt x="15058" y="1198"/>
                      <a:pt x="13360" y="1198"/>
                    </a:cubicBezTo>
                    <a:cubicBezTo>
                      <a:pt x="7776" y="1198"/>
                      <a:pt x="77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5853;p88"/>
              <p:cNvSpPr/>
              <p:nvPr/>
            </p:nvSpPr>
            <p:spPr>
              <a:xfrm>
                <a:off x="1314450" y="2190400"/>
                <a:ext cx="390075" cy="666275"/>
              </a:xfrm>
              <a:custGeom>
                <a:avLst/>
                <a:gdLst/>
                <a:ahLst/>
                <a:cxnLst/>
                <a:rect l="l" t="t" r="r" b="b"/>
                <a:pathLst>
                  <a:path w="15603" h="26651" extrusionOk="0">
                    <a:moveTo>
                      <a:pt x="14180" y="1"/>
                    </a:moveTo>
                    <a:cubicBezTo>
                      <a:pt x="14106" y="1"/>
                      <a:pt x="14030" y="7"/>
                      <a:pt x="13954" y="20"/>
                    </a:cubicBezTo>
                    <a:lnTo>
                      <a:pt x="0" y="2341"/>
                    </a:lnTo>
                    <a:cubicBezTo>
                      <a:pt x="0" y="2341"/>
                      <a:pt x="2393" y="22082"/>
                      <a:pt x="429" y="25558"/>
                    </a:cubicBezTo>
                    <a:cubicBezTo>
                      <a:pt x="1177" y="26413"/>
                      <a:pt x="3278" y="26650"/>
                      <a:pt x="5376" y="26650"/>
                    </a:cubicBezTo>
                    <a:cubicBezTo>
                      <a:pt x="7983" y="26650"/>
                      <a:pt x="10585" y="26285"/>
                      <a:pt x="10585" y="26285"/>
                    </a:cubicBezTo>
                    <a:lnTo>
                      <a:pt x="13776" y="24832"/>
                    </a:lnTo>
                    <a:lnTo>
                      <a:pt x="15538" y="1472"/>
                    </a:lnTo>
                    <a:cubicBezTo>
                      <a:pt x="15603" y="657"/>
                      <a:pt x="14954" y="1"/>
                      <a:pt x="14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5854;p88"/>
              <p:cNvSpPr/>
              <p:nvPr/>
            </p:nvSpPr>
            <p:spPr>
              <a:xfrm>
                <a:off x="1183775" y="2013175"/>
                <a:ext cx="2579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0318" h="13248" extrusionOk="0">
                    <a:moveTo>
                      <a:pt x="2024" y="0"/>
                    </a:moveTo>
                    <a:lnTo>
                      <a:pt x="0" y="584"/>
                    </a:lnTo>
                    <a:cubicBezTo>
                      <a:pt x="0" y="584"/>
                      <a:pt x="7180" y="8930"/>
                      <a:pt x="7692" y="12335"/>
                    </a:cubicBezTo>
                    <a:cubicBezTo>
                      <a:pt x="7773" y="12874"/>
                      <a:pt x="8772" y="13248"/>
                      <a:pt x="9510" y="13248"/>
                    </a:cubicBezTo>
                    <a:cubicBezTo>
                      <a:pt x="9963" y="13248"/>
                      <a:pt x="10317" y="13107"/>
                      <a:pt x="10299" y="12776"/>
                    </a:cubicBezTo>
                    <a:cubicBezTo>
                      <a:pt x="10013" y="7763"/>
                      <a:pt x="2024" y="0"/>
                      <a:pt x="2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5855;p88"/>
              <p:cNvSpPr/>
              <p:nvPr/>
            </p:nvSpPr>
            <p:spPr>
              <a:xfrm>
                <a:off x="1466850" y="1987875"/>
                <a:ext cx="23252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11896" extrusionOk="0">
                    <a:moveTo>
                      <a:pt x="1810" y="0"/>
                    </a:moveTo>
                    <a:lnTo>
                      <a:pt x="0" y="72"/>
                    </a:lnTo>
                    <a:cubicBezTo>
                      <a:pt x="0" y="72"/>
                      <a:pt x="6239" y="5870"/>
                      <a:pt x="7037" y="10668"/>
                    </a:cubicBezTo>
                    <a:cubicBezTo>
                      <a:pt x="7138" y="11276"/>
                      <a:pt x="8250" y="11895"/>
                      <a:pt x="8872" y="11895"/>
                    </a:cubicBezTo>
                    <a:cubicBezTo>
                      <a:pt x="9128" y="11895"/>
                      <a:pt x="9301" y="11791"/>
                      <a:pt x="9287" y="11538"/>
                    </a:cubicBezTo>
                    <a:cubicBezTo>
                      <a:pt x="8989" y="6525"/>
                      <a:pt x="1810" y="0"/>
                      <a:pt x="1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5856;p88"/>
              <p:cNvSpPr/>
              <p:nvPr/>
            </p:nvSpPr>
            <p:spPr>
              <a:xfrm>
                <a:off x="1412375" y="2310525"/>
                <a:ext cx="208375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7193" extrusionOk="0">
                    <a:moveTo>
                      <a:pt x="8335" y="1"/>
                    </a:moveTo>
                    <a:lnTo>
                      <a:pt x="429" y="1239"/>
                    </a:lnTo>
                    <a:cubicBezTo>
                      <a:pt x="429" y="1239"/>
                      <a:pt x="0" y="5525"/>
                      <a:pt x="1369" y="6097"/>
                    </a:cubicBezTo>
                    <a:cubicBezTo>
                      <a:pt x="2751" y="6680"/>
                      <a:pt x="5870" y="7192"/>
                      <a:pt x="5870" y="7192"/>
                    </a:cubicBezTo>
                    <a:lnTo>
                      <a:pt x="8263" y="5668"/>
                    </a:lnTo>
                    <a:lnTo>
                      <a:pt x="8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5857;p88"/>
              <p:cNvSpPr/>
              <p:nvPr/>
            </p:nvSpPr>
            <p:spPr>
              <a:xfrm>
                <a:off x="1372475" y="225457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0"/>
                    </a:moveTo>
                    <a:cubicBezTo>
                      <a:pt x="310" y="0"/>
                      <a:pt x="1" y="298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5858;p88"/>
              <p:cNvSpPr/>
              <p:nvPr/>
            </p:nvSpPr>
            <p:spPr>
              <a:xfrm>
                <a:off x="1634425" y="2209925"/>
                <a:ext cx="345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82" extrusionOk="0">
                    <a:moveTo>
                      <a:pt x="691" y="1"/>
                    </a:moveTo>
                    <a:cubicBezTo>
                      <a:pt x="310" y="1"/>
                      <a:pt x="0" y="310"/>
                      <a:pt x="0" y="691"/>
                    </a:cubicBezTo>
                    <a:cubicBezTo>
                      <a:pt x="0" y="1072"/>
                      <a:pt x="310" y="1382"/>
                      <a:pt x="691" y="1382"/>
                    </a:cubicBezTo>
                    <a:cubicBezTo>
                      <a:pt x="1072" y="1382"/>
                      <a:pt x="1381" y="1072"/>
                      <a:pt x="1381" y="691"/>
                    </a:cubicBezTo>
                    <a:cubicBezTo>
                      <a:pt x="1381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5859;p88"/>
              <p:cNvSpPr/>
              <p:nvPr/>
            </p:nvSpPr>
            <p:spPr>
              <a:xfrm>
                <a:off x="4017450" y="1726825"/>
                <a:ext cx="381925" cy="657250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26290" extrusionOk="0">
                    <a:moveTo>
                      <a:pt x="3501" y="10752"/>
                    </a:moveTo>
                    <a:cubicBezTo>
                      <a:pt x="2430" y="12395"/>
                      <a:pt x="1370" y="14110"/>
                      <a:pt x="941" y="16026"/>
                    </a:cubicBezTo>
                    <a:cubicBezTo>
                      <a:pt x="1" y="20194"/>
                      <a:pt x="2596" y="24873"/>
                      <a:pt x="6632" y="26290"/>
                    </a:cubicBezTo>
                    <a:cubicBezTo>
                      <a:pt x="5418" y="24920"/>
                      <a:pt x="5216" y="22884"/>
                      <a:pt x="5680" y="21122"/>
                    </a:cubicBezTo>
                    <a:cubicBezTo>
                      <a:pt x="6156" y="19360"/>
                      <a:pt x="7216" y="17812"/>
                      <a:pt x="8323" y="16372"/>
                    </a:cubicBezTo>
                    <a:cubicBezTo>
                      <a:pt x="9430" y="14919"/>
                      <a:pt x="13467" y="13764"/>
                      <a:pt x="14276" y="12121"/>
                    </a:cubicBezTo>
                    <a:cubicBezTo>
                      <a:pt x="15276" y="10073"/>
                      <a:pt x="12740" y="7466"/>
                      <a:pt x="12383" y="5228"/>
                    </a:cubicBezTo>
                    <a:cubicBezTo>
                      <a:pt x="12133" y="3668"/>
                      <a:pt x="11181" y="1"/>
                      <a:pt x="9121" y="1"/>
                    </a:cubicBezTo>
                    <a:cubicBezTo>
                      <a:pt x="6918" y="13"/>
                      <a:pt x="6799" y="3061"/>
                      <a:pt x="6537" y="4525"/>
                    </a:cubicBezTo>
                    <a:cubicBezTo>
                      <a:pt x="6120" y="6835"/>
                      <a:pt x="4751" y="8823"/>
                      <a:pt x="3501" y="10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5860;p88"/>
              <p:cNvSpPr/>
              <p:nvPr/>
            </p:nvSpPr>
            <p:spPr>
              <a:xfrm>
                <a:off x="3818325" y="1115925"/>
                <a:ext cx="512300" cy="1195275"/>
              </a:xfrm>
              <a:custGeom>
                <a:avLst/>
                <a:gdLst/>
                <a:ahLst/>
                <a:cxnLst/>
                <a:rect l="l" t="t" r="r" b="b"/>
                <a:pathLst>
                  <a:path w="20492" h="47811" extrusionOk="0">
                    <a:moveTo>
                      <a:pt x="5868" y="0"/>
                    </a:moveTo>
                    <a:cubicBezTo>
                      <a:pt x="5833" y="0"/>
                      <a:pt x="5798" y="6"/>
                      <a:pt x="5763" y="17"/>
                    </a:cubicBezTo>
                    <a:cubicBezTo>
                      <a:pt x="5656" y="53"/>
                      <a:pt x="5573" y="136"/>
                      <a:pt x="5501" y="219"/>
                    </a:cubicBezTo>
                    <a:cubicBezTo>
                      <a:pt x="5120" y="636"/>
                      <a:pt x="4751" y="1053"/>
                      <a:pt x="4370" y="1470"/>
                    </a:cubicBezTo>
                    <a:cubicBezTo>
                      <a:pt x="4188" y="1334"/>
                      <a:pt x="3962" y="1275"/>
                      <a:pt x="3730" y="1275"/>
                    </a:cubicBezTo>
                    <a:cubicBezTo>
                      <a:pt x="3492" y="1275"/>
                      <a:pt x="3247" y="1337"/>
                      <a:pt x="3036" y="1446"/>
                    </a:cubicBezTo>
                    <a:cubicBezTo>
                      <a:pt x="2620" y="1672"/>
                      <a:pt x="2322" y="2041"/>
                      <a:pt x="2072" y="2422"/>
                    </a:cubicBezTo>
                    <a:cubicBezTo>
                      <a:pt x="0" y="5661"/>
                      <a:pt x="2072" y="8244"/>
                      <a:pt x="2084" y="11661"/>
                    </a:cubicBezTo>
                    <a:cubicBezTo>
                      <a:pt x="2084" y="13054"/>
                      <a:pt x="1786" y="14412"/>
                      <a:pt x="1620" y="15793"/>
                    </a:cubicBezTo>
                    <a:cubicBezTo>
                      <a:pt x="119" y="28771"/>
                      <a:pt x="6906" y="40248"/>
                      <a:pt x="17705" y="47654"/>
                    </a:cubicBezTo>
                    <a:cubicBezTo>
                      <a:pt x="17846" y="47750"/>
                      <a:pt x="18056" y="47811"/>
                      <a:pt x="18232" y="47811"/>
                    </a:cubicBezTo>
                    <a:cubicBezTo>
                      <a:pt x="18428" y="47811"/>
                      <a:pt x="18582" y="47735"/>
                      <a:pt x="18550" y="47547"/>
                    </a:cubicBezTo>
                    <a:lnTo>
                      <a:pt x="20491" y="40593"/>
                    </a:lnTo>
                    <a:cubicBezTo>
                      <a:pt x="14681" y="37653"/>
                      <a:pt x="10716" y="31830"/>
                      <a:pt x="8001" y="26056"/>
                    </a:cubicBezTo>
                    <a:cubicBezTo>
                      <a:pt x="5418" y="20531"/>
                      <a:pt x="4918" y="14721"/>
                      <a:pt x="5442" y="8780"/>
                    </a:cubicBezTo>
                    <a:cubicBezTo>
                      <a:pt x="5501" y="8161"/>
                      <a:pt x="5561" y="7542"/>
                      <a:pt x="5834" y="6982"/>
                    </a:cubicBezTo>
                    <a:cubicBezTo>
                      <a:pt x="5945" y="6772"/>
                      <a:pt x="7498" y="4080"/>
                      <a:pt x="6807" y="4080"/>
                    </a:cubicBezTo>
                    <a:cubicBezTo>
                      <a:pt x="6677" y="4080"/>
                      <a:pt x="6468" y="4175"/>
                      <a:pt x="6156" y="4399"/>
                    </a:cubicBezTo>
                    <a:cubicBezTo>
                      <a:pt x="5859" y="4612"/>
                      <a:pt x="5634" y="4920"/>
                      <a:pt x="5303" y="5075"/>
                    </a:cubicBezTo>
                    <a:lnTo>
                      <a:pt x="5303" y="5075"/>
                    </a:lnTo>
                    <a:cubicBezTo>
                      <a:pt x="5730" y="4866"/>
                      <a:pt x="6204" y="1527"/>
                      <a:pt x="6299" y="970"/>
                    </a:cubicBezTo>
                    <a:cubicBezTo>
                      <a:pt x="6346" y="755"/>
                      <a:pt x="6382" y="529"/>
                      <a:pt x="6299" y="315"/>
                    </a:cubicBezTo>
                    <a:cubicBezTo>
                      <a:pt x="6229" y="145"/>
                      <a:pt x="6050" y="0"/>
                      <a:pt x="586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5861;p88"/>
              <p:cNvSpPr/>
              <p:nvPr/>
            </p:nvSpPr>
            <p:spPr>
              <a:xfrm>
                <a:off x="4002875" y="3078775"/>
                <a:ext cx="574175" cy="1536200"/>
              </a:xfrm>
              <a:custGeom>
                <a:avLst/>
                <a:gdLst/>
                <a:ahLst/>
                <a:cxnLst/>
                <a:rect l="l" t="t" r="r" b="b"/>
                <a:pathLst>
                  <a:path w="22967" h="61448" extrusionOk="0">
                    <a:moveTo>
                      <a:pt x="12061" y="1"/>
                    </a:moveTo>
                    <a:lnTo>
                      <a:pt x="0" y="5025"/>
                    </a:lnTo>
                    <a:cubicBezTo>
                      <a:pt x="0" y="5025"/>
                      <a:pt x="7311" y="33755"/>
                      <a:pt x="16443" y="57675"/>
                    </a:cubicBezTo>
                    <a:cubicBezTo>
                      <a:pt x="16336" y="58734"/>
                      <a:pt x="16336" y="60473"/>
                      <a:pt x="17217" y="61330"/>
                    </a:cubicBezTo>
                    <a:cubicBezTo>
                      <a:pt x="17299" y="61410"/>
                      <a:pt x="17418" y="61447"/>
                      <a:pt x="17564" y="61447"/>
                    </a:cubicBezTo>
                    <a:cubicBezTo>
                      <a:pt x="18979" y="61447"/>
                      <a:pt x="22966" y="57975"/>
                      <a:pt x="21574" y="56615"/>
                    </a:cubicBezTo>
                    <a:cubicBezTo>
                      <a:pt x="16705" y="51864"/>
                      <a:pt x="16919" y="32469"/>
                      <a:pt x="15824" y="26956"/>
                    </a:cubicBezTo>
                    <a:lnTo>
                      <a:pt x="12061" y="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5862;p88"/>
              <p:cNvSpPr/>
              <p:nvPr/>
            </p:nvSpPr>
            <p:spPr>
              <a:xfrm>
                <a:off x="4022800" y="3280000"/>
                <a:ext cx="554250" cy="1334975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53399" extrusionOk="0">
                    <a:moveTo>
                      <a:pt x="12681" y="0"/>
                    </a:moveTo>
                    <a:lnTo>
                      <a:pt x="1" y="203"/>
                    </a:lnTo>
                    <a:cubicBezTo>
                      <a:pt x="1" y="203"/>
                      <a:pt x="6514" y="25706"/>
                      <a:pt x="15646" y="49626"/>
                    </a:cubicBezTo>
                    <a:cubicBezTo>
                      <a:pt x="15539" y="50685"/>
                      <a:pt x="15539" y="52424"/>
                      <a:pt x="16420" y="53281"/>
                    </a:cubicBezTo>
                    <a:cubicBezTo>
                      <a:pt x="16502" y="53361"/>
                      <a:pt x="16621" y="53398"/>
                      <a:pt x="16767" y="53398"/>
                    </a:cubicBezTo>
                    <a:cubicBezTo>
                      <a:pt x="18182" y="53398"/>
                      <a:pt x="22169" y="49926"/>
                      <a:pt x="20777" y="48566"/>
                    </a:cubicBezTo>
                    <a:cubicBezTo>
                      <a:pt x="15908" y="43815"/>
                      <a:pt x="16122" y="24420"/>
                      <a:pt x="15027" y="18907"/>
                    </a:cubicBezTo>
                    <a:lnTo>
                      <a:pt x="12681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5863;p88"/>
              <p:cNvSpPr/>
              <p:nvPr/>
            </p:nvSpPr>
            <p:spPr>
              <a:xfrm>
                <a:off x="4299625" y="4443525"/>
                <a:ext cx="299475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2351" extrusionOk="0">
                    <a:moveTo>
                      <a:pt x="8716" y="1"/>
                    </a:moveTo>
                    <a:cubicBezTo>
                      <a:pt x="7121" y="1477"/>
                      <a:pt x="6442" y="1739"/>
                      <a:pt x="4394" y="2549"/>
                    </a:cubicBezTo>
                    <a:lnTo>
                      <a:pt x="2394" y="6775"/>
                    </a:lnTo>
                    <a:cubicBezTo>
                      <a:pt x="2394" y="6775"/>
                      <a:pt x="1" y="11431"/>
                      <a:pt x="882" y="12288"/>
                    </a:cubicBezTo>
                    <a:cubicBezTo>
                      <a:pt x="925" y="12330"/>
                      <a:pt x="988" y="12350"/>
                      <a:pt x="1067" y="12350"/>
                    </a:cubicBezTo>
                    <a:cubicBezTo>
                      <a:pt x="2602" y="12350"/>
                      <a:pt x="10502" y="4870"/>
                      <a:pt x="10502" y="4870"/>
                    </a:cubicBezTo>
                    <a:cubicBezTo>
                      <a:pt x="10502" y="4870"/>
                      <a:pt x="11978" y="3477"/>
                      <a:pt x="10443" y="1977"/>
                    </a:cubicBezTo>
                    <a:cubicBezTo>
                      <a:pt x="9502" y="1060"/>
                      <a:pt x="9061" y="1037"/>
                      <a:pt x="87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5864;p88"/>
              <p:cNvSpPr/>
              <p:nvPr/>
            </p:nvSpPr>
            <p:spPr>
              <a:xfrm>
                <a:off x="3981150" y="3839000"/>
                <a:ext cx="360175" cy="878000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5120" extrusionOk="0">
                    <a:moveTo>
                      <a:pt x="6930" y="0"/>
                    </a:moveTo>
                    <a:cubicBezTo>
                      <a:pt x="6930" y="0"/>
                      <a:pt x="4989" y="5703"/>
                      <a:pt x="1453" y="31052"/>
                    </a:cubicBezTo>
                    <a:cubicBezTo>
                      <a:pt x="845" y="31933"/>
                      <a:pt x="0" y="33457"/>
                      <a:pt x="357" y="34635"/>
                    </a:cubicBezTo>
                    <a:cubicBezTo>
                      <a:pt x="459" y="34966"/>
                      <a:pt x="994" y="35119"/>
                      <a:pt x="1710" y="35119"/>
                    </a:cubicBezTo>
                    <a:cubicBezTo>
                      <a:pt x="3517" y="35119"/>
                      <a:pt x="6470" y="34144"/>
                      <a:pt x="6453" y="32600"/>
                    </a:cubicBezTo>
                    <a:cubicBezTo>
                      <a:pt x="6370" y="25908"/>
                      <a:pt x="12704" y="10752"/>
                      <a:pt x="14407" y="5394"/>
                    </a:cubicBezTo>
                    <a:lnTo>
                      <a:pt x="13752" y="1191"/>
                    </a:lnTo>
                    <a:lnTo>
                      <a:pt x="693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5865;p88"/>
              <p:cNvSpPr/>
              <p:nvPr/>
            </p:nvSpPr>
            <p:spPr>
              <a:xfrm>
                <a:off x="3816525" y="4598025"/>
                <a:ext cx="358125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14325" h="7250" extrusionOk="0">
                    <a:moveTo>
                      <a:pt x="13157" y="0"/>
                    </a:moveTo>
                    <a:lnTo>
                      <a:pt x="13157" y="0"/>
                    </a:lnTo>
                    <a:cubicBezTo>
                      <a:pt x="12074" y="268"/>
                      <a:pt x="11358" y="371"/>
                      <a:pt x="10623" y="371"/>
                    </a:cubicBezTo>
                    <a:cubicBezTo>
                      <a:pt x="9922" y="371"/>
                      <a:pt x="9204" y="277"/>
                      <a:pt x="8133" y="143"/>
                    </a:cubicBezTo>
                    <a:lnTo>
                      <a:pt x="4347" y="2881"/>
                    </a:lnTo>
                    <a:cubicBezTo>
                      <a:pt x="4347" y="2881"/>
                      <a:pt x="1" y="5810"/>
                      <a:pt x="358" y="6977"/>
                    </a:cubicBezTo>
                    <a:cubicBezTo>
                      <a:pt x="414" y="7169"/>
                      <a:pt x="770" y="7249"/>
                      <a:pt x="1325" y="7249"/>
                    </a:cubicBezTo>
                    <a:cubicBezTo>
                      <a:pt x="4189" y="7249"/>
                      <a:pt x="12372" y="5120"/>
                      <a:pt x="12372" y="5120"/>
                    </a:cubicBezTo>
                    <a:cubicBezTo>
                      <a:pt x="12372" y="5120"/>
                      <a:pt x="14324" y="4620"/>
                      <a:pt x="13705" y="2560"/>
                    </a:cubicBezTo>
                    <a:cubicBezTo>
                      <a:pt x="13324" y="1310"/>
                      <a:pt x="12955" y="1072"/>
                      <a:pt x="13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5866;p88"/>
              <p:cNvSpPr/>
              <p:nvPr/>
            </p:nvSpPr>
            <p:spPr>
              <a:xfrm>
                <a:off x="3997500" y="2824000"/>
                <a:ext cx="615875" cy="178140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71256" extrusionOk="0">
                    <a:moveTo>
                      <a:pt x="20242" y="0"/>
                    </a:moveTo>
                    <a:cubicBezTo>
                      <a:pt x="20242" y="0"/>
                      <a:pt x="12316" y="1711"/>
                      <a:pt x="7145" y="1711"/>
                    </a:cubicBezTo>
                    <a:cubicBezTo>
                      <a:pt x="5073" y="1711"/>
                      <a:pt x="3442" y="1437"/>
                      <a:pt x="2942" y="667"/>
                    </a:cubicBezTo>
                    <a:cubicBezTo>
                      <a:pt x="394" y="3358"/>
                      <a:pt x="1" y="8584"/>
                      <a:pt x="1" y="8584"/>
                    </a:cubicBezTo>
                    <a:lnTo>
                      <a:pt x="9645" y="12466"/>
                    </a:lnTo>
                    <a:cubicBezTo>
                      <a:pt x="9645" y="12466"/>
                      <a:pt x="346" y="69461"/>
                      <a:pt x="1287" y="71068"/>
                    </a:cubicBezTo>
                    <a:cubicBezTo>
                      <a:pt x="1362" y="71197"/>
                      <a:pt x="1461" y="71256"/>
                      <a:pt x="1580" y="71256"/>
                    </a:cubicBezTo>
                    <a:cubicBezTo>
                      <a:pt x="2947" y="71256"/>
                      <a:pt x="6918" y="63425"/>
                      <a:pt x="6918" y="63425"/>
                    </a:cubicBezTo>
                    <a:cubicBezTo>
                      <a:pt x="6918" y="63425"/>
                      <a:pt x="24635" y="20788"/>
                      <a:pt x="24135" y="11263"/>
                    </a:cubicBezTo>
                    <a:cubicBezTo>
                      <a:pt x="23730" y="3620"/>
                      <a:pt x="20242" y="0"/>
                      <a:pt x="2024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5867;p88"/>
              <p:cNvSpPr/>
              <p:nvPr/>
            </p:nvSpPr>
            <p:spPr>
              <a:xfrm>
                <a:off x="4000775" y="2059900"/>
                <a:ext cx="660825" cy="223135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89254" extrusionOk="0">
                    <a:moveTo>
                      <a:pt x="10844" y="1"/>
                    </a:moveTo>
                    <a:cubicBezTo>
                      <a:pt x="10325" y="1"/>
                      <a:pt x="9861" y="84"/>
                      <a:pt x="9490" y="322"/>
                    </a:cubicBezTo>
                    <a:cubicBezTo>
                      <a:pt x="9157" y="3263"/>
                      <a:pt x="7038" y="4799"/>
                      <a:pt x="6216" y="6573"/>
                    </a:cubicBezTo>
                    <a:cubicBezTo>
                      <a:pt x="5918" y="7204"/>
                      <a:pt x="5335" y="8026"/>
                      <a:pt x="5013" y="8609"/>
                    </a:cubicBezTo>
                    <a:cubicBezTo>
                      <a:pt x="4323" y="9907"/>
                      <a:pt x="3882" y="11062"/>
                      <a:pt x="3763" y="12538"/>
                    </a:cubicBezTo>
                    <a:cubicBezTo>
                      <a:pt x="3585" y="14586"/>
                      <a:pt x="4680" y="16681"/>
                      <a:pt x="6454" y="17717"/>
                    </a:cubicBezTo>
                    <a:cubicBezTo>
                      <a:pt x="6645" y="20706"/>
                      <a:pt x="5871" y="23742"/>
                      <a:pt x="4240" y="26254"/>
                    </a:cubicBezTo>
                    <a:cubicBezTo>
                      <a:pt x="4240" y="26254"/>
                      <a:pt x="1" y="32040"/>
                      <a:pt x="1" y="40982"/>
                    </a:cubicBezTo>
                    <a:cubicBezTo>
                      <a:pt x="1" y="49924"/>
                      <a:pt x="334" y="87952"/>
                      <a:pt x="334" y="87952"/>
                    </a:cubicBezTo>
                    <a:cubicBezTo>
                      <a:pt x="334" y="87952"/>
                      <a:pt x="5347" y="89254"/>
                      <a:pt x="10560" y="89254"/>
                    </a:cubicBezTo>
                    <a:cubicBezTo>
                      <a:pt x="14280" y="89254"/>
                      <a:pt x="18101" y="88591"/>
                      <a:pt x="20277" y="86321"/>
                    </a:cubicBezTo>
                    <a:cubicBezTo>
                      <a:pt x="21135" y="84035"/>
                      <a:pt x="21075" y="81023"/>
                      <a:pt x="21361" y="78629"/>
                    </a:cubicBezTo>
                    <a:cubicBezTo>
                      <a:pt x="22468" y="69259"/>
                      <a:pt x="23432" y="59877"/>
                      <a:pt x="24290" y="50483"/>
                    </a:cubicBezTo>
                    <a:cubicBezTo>
                      <a:pt x="24611" y="46983"/>
                      <a:pt x="24956" y="43458"/>
                      <a:pt x="25135" y="39946"/>
                    </a:cubicBezTo>
                    <a:cubicBezTo>
                      <a:pt x="25242" y="37779"/>
                      <a:pt x="24778" y="35958"/>
                      <a:pt x="24230" y="33886"/>
                    </a:cubicBezTo>
                    <a:cubicBezTo>
                      <a:pt x="23694" y="31862"/>
                      <a:pt x="22528" y="30064"/>
                      <a:pt x="21587" y="28195"/>
                    </a:cubicBezTo>
                    <a:cubicBezTo>
                      <a:pt x="20992" y="27016"/>
                      <a:pt x="20480" y="25802"/>
                      <a:pt x="20277" y="24480"/>
                    </a:cubicBezTo>
                    <a:cubicBezTo>
                      <a:pt x="19992" y="22563"/>
                      <a:pt x="20492" y="20587"/>
                      <a:pt x="21349" y="18836"/>
                    </a:cubicBezTo>
                    <a:cubicBezTo>
                      <a:pt x="22385" y="16753"/>
                      <a:pt x="23932" y="15086"/>
                      <a:pt x="24694" y="12848"/>
                    </a:cubicBezTo>
                    <a:cubicBezTo>
                      <a:pt x="25718" y="9800"/>
                      <a:pt x="26433" y="8359"/>
                      <a:pt x="26159" y="5228"/>
                    </a:cubicBezTo>
                    <a:cubicBezTo>
                      <a:pt x="26040" y="3799"/>
                      <a:pt x="24718" y="2763"/>
                      <a:pt x="23444" y="1739"/>
                    </a:cubicBezTo>
                    <a:cubicBezTo>
                      <a:pt x="22403" y="902"/>
                      <a:pt x="21313" y="783"/>
                      <a:pt x="20186" y="783"/>
                    </a:cubicBezTo>
                    <a:cubicBezTo>
                      <a:pt x="19742" y="783"/>
                      <a:pt x="19293" y="802"/>
                      <a:pt x="18838" y="802"/>
                    </a:cubicBezTo>
                    <a:cubicBezTo>
                      <a:pt x="17953" y="802"/>
                      <a:pt x="17050" y="732"/>
                      <a:pt x="16134" y="322"/>
                    </a:cubicBezTo>
                    <a:cubicBezTo>
                      <a:pt x="15778" y="435"/>
                      <a:pt x="15389" y="478"/>
                      <a:pt x="14983" y="478"/>
                    </a:cubicBezTo>
                    <a:cubicBezTo>
                      <a:pt x="13632" y="478"/>
                      <a:pt x="12082" y="1"/>
                      <a:pt x="10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5868;p88"/>
              <p:cNvSpPr/>
              <p:nvPr/>
            </p:nvSpPr>
            <p:spPr>
              <a:xfrm>
                <a:off x="4167775" y="3312150"/>
                <a:ext cx="384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15360" h="5572" extrusionOk="0">
                    <a:moveTo>
                      <a:pt x="15181" y="0"/>
                    </a:moveTo>
                    <a:lnTo>
                      <a:pt x="15181" y="0"/>
                    </a:lnTo>
                    <a:cubicBezTo>
                      <a:pt x="14157" y="977"/>
                      <a:pt x="12692" y="1298"/>
                      <a:pt x="11299" y="1572"/>
                    </a:cubicBezTo>
                    <a:cubicBezTo>
                      <a:pt x="9216" y="1989"/>
                      <a:pt x="7120" y="2382"/>
                      <a:pt x="5037" y="2822"/>
                    </a:cubicBezTo>
                    <a:cubicBezTo>
                      <a:pt x="3620" y="3120"/>
                      <a:pt x="0" y="2715"/>
                      <a:pt x="1048" y="4144"/>
                    </a:cubicBezTo>
                    <a:cubicBezTo>
                      <a:pt x="1803" y="5182"/>
                      <a:pt x="3676" y="5572"/>
                      <a:pt x="5772" y="5572"/>
                    </a:cubicBezTo>
                    <a:cubicBezTo>
                      <a:pt x="8770" y="5572"/>
                      <a:pt x="12225" y="4775"/>
                      <a:pt x="13514" y="3941"/>
                    </a:cubicBezTo>
                    <a:cubicBezTo>
                      <a:pt x="15145" y="2858"/>
                      <a:pt x="15359" y="1941"/>
                      <a:pt x="1518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5869;p88"/>
              <p:cNvSpPr/>
              <p:nvPr/>
            </p:nvSpPr>
            <p:spPr>
              <a:xfrm>
                <a:off x="4512450" y="2117325"/>
                <a:ext cx="313750" cy="446550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17862" extrusionOk="0">
                    <a:moveTo>
                      <a:pt x="3232" y="1"/>
                    </a:moveTo>
                    <a:cubicBezTo>
                      <a:pt x="3106" y="1"/>
                      <a:pt x="2986" y="28"/>
                      <a:pt x="2870" y="85"/>
                    </a:cubicBezTo>
                    <a:cubicBezTo>
                      <a:pt x="2382" y="323"/>
                      <a:pt x="2025" y="764"/>
                      <a:pt x="1727" y="1216"/>
                    </a:cubicBezTo>
                    <a:cubicBezTo>
                      <a:pt x="1275" y="1919"/>
                      <a:pt x="918" y="2681"/>
                      <a:pt x="679" y="3478"/>
                    </a:cubicBezTo>
                    <a:cubicBezTo>
                      <a:pt x="203" y="4990"/>
                      <a:pt x="1" y="5848"/>
                      <a:pt x="358" y="7395"/>
                    </a:cubicBezTo>
                    <a:cubicBezTo>
                      <a:pt x="644" y="8658"/>
                      <a:pt x="1370" y="9705"/>
                      <a:pt x="2192" y="10491"/>
                    </a:cubicBezTo>
                    <a:cubicBezTo>
                      <a:pt x="3084" y="11348"/>
                      <a:pt x="6716" y="16373"/>
                      <a:pt x="7549" y="17861"/>
                    </a:cubicBezTo>
                    <a:cubicBezTo>
                      <a:pt x="7549" y="17861"/>
                      <a:pt x="12550" y="15456"/>
                      <a:pt x="12014" y="14599"/>
                    </a:cubicBezTo>
                    <a:cubicBezTo>
                      <a:pt x="10895" y="12789"/>
                      <a:pt x="10014" y="10991"/>
                      <a:pt x="9073" y="8598"/>
                    </a:cubicBezTo>
                    <a:cubicBezTo>
                      <a:pt x="8513" y="7162"/>
                      <a:pt x="5268" y="1"/>
                      <a:pt x="323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5870;p88"/>
              <p:cNvSpPr/>
              <p:nvPr/>
            </p:nvSpPr>
            <p:spPr>
              <a:xfrm>
                <a:off x="4196950" y="1528000"/>
                <a:ext cx="413450" cy="522700"/>
              </a:xfrm>
              <a:custGeom>
                <a:avLst/>
                <a:gdLst/>
                <a:ahLst/>
                <a:cxnLst/>
                <a:rect l="l" t="t" r="r" b="b"/>
                <a:pathLst>
                  <a:path w="16538" h="20908" extrusionOk="0">
                    <a:moveTo>
                      <a:pt x="15681" y="12299"/>
                    </a:moveTo>
                    <a:cubicBezTo>
                      <a:pt x="16538" y="8847"/>
                      <a:pt x="15240" y="4941"/>
                      <a:pt x="12466" y="2703"/>
                    </a:cubicBezTo>
                    <a:cubicBezTo>
                      <a:pt x="9692" y="465"/>
                      <a:pt x="5608" y="0"/>
                      <a:pt x="2405" y="1560"/>
                    </a:cubicBezTo>
                    <a:cubicBezTo>
                      <a:pt x="1203" y="2143"/>
                      <a:pt x="0" y="3501"/>
                      <a:pt x="631" y="4679"/>
                    </a:cubicBezTo>
                    <a:cubicBezTo>
                      <a:pt x="1119" y="5584"/>
                      <a:pt x="2346" y="5692"/>
                      <a:pt x="3310" y="6049"/>
                    </a:cubicBezTo>
                    <a:cubicBezTo>
                      <a:pt x="5167" y="6739"/>
                      <a:pt x="6310" y="8573"/>
                      <a:pt x="7322" y="10287"/>
                    </a:cubicBezTo>
                    <a:cubicBezTo>
                      <a:pt x="8049" y="11514"/>
                      <a:pt x="8787" y="12776"/>
                      <a:pt x="8989" y="14193"/>
                    </a:cubicBezTo>
                    <a:cubicBezTo>
                      <a:pt x="9227" y="15895"/>
                      <a:pt x="8596" y="17467"/>
                      <a:pt x="7537" y="18776"/>
                    </a:cubicBezTo>
                    <a:cubicBezTo>
                      <a:pt x="10751" y="20908"/>
                      <a:pt x="15050" y="14859"/>
                      <a:pt x="15681" y="122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5871;p88"/>
              <p:cNvSpPr/>
              <p:nvPr/>
            </p:nvSpPr>
            <p:spPr>
              <a:xfrm>
                <a:off x="4246050" y="1924175"/>
                <a:ext cx="209275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646" extrusionOk="0">
                    <a:moveTo>
                      <a:pt x="5763" y="1"/>
                    </a:moveTo>
                    <a:cubicBezTo>
                      <a:pt x="5763" y="1"/>
                      <a:pt x="1" y="584"/>
                      <a:pt x="1" y="584"/>
                    </a:cubicBezTo>
                    <a:cubicBezTo>
                      <a:pt x="12" y="583"/>
                      <a:pt x="23" y="582"/>
                      <a:pt x="34" y="582"/>
                    </a:cubicBezTo>
                    <a:cubicBezTo>
                      <a:pt x="777" y="582"/>
                      <a:pt x="1647" y="2901"/>
                      <a:pt x="1882" y="3394"/>
                    </a:cubicBezTo>
                    <a:cubicBezTo>
                      <a:pt x="2168" y="3965"/>
                      <a:pt x="2501" y="4549"/>
                      <a:pt x="2715" y="5144"/>
                    </a:cubicBezTo>
                    <a:cubicBezTo>
                      <a:pt x="3049" y="6037"/>
                      <a:pt x="2763" y="6966"/>
                      <a:pt x="2644" y="7918"/>
                    </a:cubicBezTo>
                    <a:cubicBezTo>
                      <a:pt x="2584" y="8430"/>
                      <a:pt x="2537" y="9037"/>
                      <a:pt x="2918" y="9395"/>
                    </a:cubicBezTo>
                    <a:cubicBezTo>
                      <a:pt x="3099" y="9569"/>
                      <a:pt x="3345" y="9645"/>
                      <a:pt x="3597" y="9645"/>
                    </a:cubicBezTo>
                    <a:cubicBezTo>
                      <a:pt x="3776" y="9645"/>
                      <a:pt x="3957" y="9607"/>
                      <a:pt x="4120" y="9537"/>
                    </a:cubicBezTo>
                    <a:cubicBezTo>
                      <a:pt x="4513" y="9371"/>
                      <a:pt x="4823" y="9049"/>
                      <a:pt x="5120" y="8740"/>
                    </a:cubicBezTo>
                    <a:cubicBezTo>
                      <a:pt x="6382" y="7347"/>
                      <a:pt x="7490" y="5799"/>
                      <a:pt x="8371" y="4132"/>
                    </a:cubicBezTo>
                    <a:lnTo>
                      <a:pt x="8371" y="4132"/>
                    </a:lnTo>
                    <a:cubicBezTo>
                      <a:pt x="8355" y="4162"/>
                      <a:pt x="8331" y="4176"/>
                      <a:pt x="8302" y="4176"/>
                    </a:cubicBezTo>
                    <a:cubicBezTo>
                      <a:pt x="7992" y="4176"/>
                      <a:pt x="7022" y="2567"/>
                      <a:pt x="6990" y="2513"/>
                    </a:cubicBezTo>
                    <a:cubicBezTo>
                      <a:pt x="6585" y="1667"/>
                      <a:pt x="6180" y="834"/>
                      <a:pt x="576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5872;p88"/>
              <p:cNvSpPr/>
              <p:nvPr/>
            </p:nvSpPr>
            <p:spPr>
              <a:xfrm>
                <a:off x="4255875" y="1924175"/>
                <a:ext cx="178625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5085" extrusionOk="0">
                    <a:moveTo>
                      <a:pt x="5466" y="1"/>
                    </a:moveTo>
                    <a:lnTo>
                      <a:pt x="1" y="560"/>
                    </a:lnTo>
                    <a:lnTo>
                      <a:pt x="2394" y="5084"/>
                    </a:lnTo>
                    <a:cubicBezTo>
                      <a:pt x="4084" y="4954"/>
                      <a:pt x="5704" y="4549"/>
                      <a:pt x="7144" y="3620"/>
                    </a:cubicBez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EA9E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5873;p88"/>
              <p:cNvSpPr/>
              <p:nvPr/>
            </p:nvSpPr>
            <p:spPr>
              <a:xfrm>
                <a:off x="4146050" y="1624325"/>
                <a:ext cx="340525" cy="3963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15854" extrusionOk="0">
                    <a:moveTo>
                      <a:pt x="4093" y="1"/>
                    </a:moveTo>
                    <a:cubicBezTo>
                      <a:pt x="2924" y="1"/>
                      <a:pt x="1806" y="353"/>
                      <a:pt x="1119" y="1517"/>
                    </a:cubicBezTo>
                    <a:cubicBezTo>
                      <a:pt x="393" y="2743"/>
                      <a:pt x="822" y="5041"/>
                      <a:pt x="607" y="6494"/>
                    </a:cubicBezTo>
                    <a:cubicBezTo>
                      <a:pt x="369" y="8030"/>
                      <a:pt x="0" y="9601"/>
                      <a:pt x="286" y="11197"/>
                    </a:cubicBezTo>
                    <a:cubicBezTo>
                      <a:pt x="476" y="12292"/>
                      <a:pt x="1036" y="13352"/>
                      <a:pt x="1679" y="14185"/>
                    </a:cubicBezTo>
                    <a:cubicBezTo>
                      <a:pt x="2346" y="15043"/>
                      <a:pt x="3108" y="15281"/>
                      <a:pt x="4036" y="15543"/>
                    </a:cubicBezTo>
                    <a:cubicBezTo>
                      <a:pt x="4747" y="15742"/>
                      <a:pt x="5523" y="15853"/>
                      <a:pt x="6306" y="15853"/>
                    </a:cubicBezTo>
                    <a:cubicBezTo>
                      <a:pt x="8791" y="15853"/>
                      <a:pt x="11348" y="14737"/>
                      <a:pt x="12109" y="11804"/>
                    </a:cubicBezTo>
                    <a:cubicBezTo>
                      <a:pt x="12219" y="11868"/>
                      <a:pt x="12334" y="11897"/>
                      <a:pt x="12447" y="11897"/>
                    </a:cubicBezTo>
                    <a:cubicBezTo>
                      <a:pt x="12885" y="11897"/>
                      <a:pt x="13312" y="11467"/>
                      <a:pt x="13454" y="10947"/>
                    </a:cubicBezTo>
                    <a:cubicBezTo>
                      <a:pt x="13621" y="10340"/>
                      <a:pt x="13430" y="9804"/>
                      <a:pt x="13407" y="9197"/>
                    </a:cubicBezTo>
                    <a:cubicBezTo>
                      <a:pt x="13371" y="8697"/>
                      <a:pt x="13407" y="8220"/>
                      <a:pt x="13359" y="7708"/>
                    </a:cubicBezTo>
                    <a:cubicBezTo>
                      <a:pt x="13240" y="6482"/>
                      <a:pt x="13049" y="5220"/>
                      <a:pt x="12490" y="4125"/>
                    </a:cubicBezTo>
                    <a:cubicBezTo>
                      <a:pt x="11918" y="2982"/>
                      <a:pt x="10990" y="2148"/>
                      <a:pt x="9990" y="1588"/>
                    </a:cubicBezTo>
                    <a:cubicBezTo>
                      <a:pt x="8989" y="1041"/>
                      <a:pt x="7930" y="743"/>
                      <a:pt x="6858" y="457"/>
                    </a:cubicBezTo>
                    <a:cubicBezTo>
                      <a:pt x="6043" y="237"/>
                      <a:pt x="5051" y="1"/>
                      <a:pt x="409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5874;p88"/>
              <p:cNvSpPr/>
              <p:nvPr/>
            </p:nvSpPr>
            <p:spPr>
              <a:xfrm>
                <a:off x="4424650" y="1799300"/>
                <a:ext cx="11135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229" extrusionOk="0">
                    <a:moveTo>
                      <a:pt x="3302" y="1"/>
                    </a:moveTo>
                    <a:cubicBezTo>
                      <a:pt x="2068" y="1"/>
                      <a:pt x="746" y="2642"/>
                      <a:pt x="381" y="3436"/>
                    </a:cubicBezTo>
                    <a:cubicBezTo>
                      <a:pt x="167" y="3900"/>
                      <a:pt x="0" y="4472"/>
                      <a:pt x="310" y="4876"/>
                    </a:cubicBezTo>
                    <a:cubicBezTo>
                      <a:pt x="498" y="5135"/>
                      <a:pt x="820" y="5228"/>
                      <a:pt x="1153" y="5228"/>
                    </a:cubicBezTo>
                    <a:cubicBezTo>
                      <a:pt x="1327" y="5228"/>
                      <a:pt x="1504" y="5203"/>
                      <a:pt x="1667" y="5162"/>
                    </a:cubicBezTo>
                    <a:cubicBezTo>
                      <a:pt x="3251" y="4746"/>
                      <a:pt x="4453" y="3162"/>
                      <a:pt x="4406" y="1519"/>
                    </a:cubicBezTo>
                    <a:cubicBezTo>
                      <a:pt x="4394" y="971"/>
                      <a:pt x="4203" y="352"/>
                      <a:pt x="3703" y="102"/>
                    </a:cubicBezTo>
                    <a:cubicBezTo>
                      <a:pt x="3571" y="33"/>
                      <a:pt x="3437" y="1"/>
                      <a:pt x="330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5875;p88"/>
              <p:cNvSpPr/>
              <p:nvPr/>
            </p:nvSpPr>
            <p:spPr>
              <a:xfrm>
                <a:off x="4101700" y="1495250"/>
                <a:ext cx="44590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17836" h="14217" extrusionOk="0">
                    <a:moveTo>
                      <a:pt x="8144" y="9395"/>
                    </a:moveTo>
                    <a:cubicBezTo>
                      <a:pt x="4572" y="10216"/>
                      <a:pt x="0" y="10466"/>
                      <a:pt x="1381" y="6680"/>
                    </a:cubicBezTo>
                    <a:cubicBezTo>
                      <a:pt x="3048" y="2108"/>
                      <a:pt x="8204" y="1"/>
                      <a:pt x="12395" y="2549"/>
                    </a:cubicBezTo>
                    <a:cubicBezTo>
                      <a:pt x="14109" y="3584"/>
                      <a:pt x="15181" y="5025"/>
                      <a:pt x="15990" y="6823"/>
                    </a:cubicBezTo>
                    <a:cubicBezTo>
                      <a:pt x="16609" y="8192"/>
                      <a:pt x="17836" y="9204"/>
                      <a:pt x="17288" y="10716"/>
                    </a:cubicBezTo>
                    <a:cubicBezTo>
                      <a:pt x="17157" y="11085"/>
                      <a:pt x="14621" y="14217"/>
                      <a:pt x="14335" y="13669"/>
                    </a:cubicBezTo>
                    <a:cubicBezTo>
                      <a:pt x="13430" y="11871"/>
                      <a:pt x="12526" y="10085"/>
                      <a:pt x="11621" y="8299"/>
                    </a:cubicBezTo>
                    <a:cubicBezTo>
                      <a:pt x="10990" y="8585"/>
                      <a:pt x="9656" y="9037"/>
                      <a:pt x="8144" y="9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5876;p88"/>
              <p:cNvSpPr/>
              <p:nvPr/>
            </p:nvSpPr>
            <p:spPr>
              <a:xfrm>
                <a:off x="4237125" y="1493775"/>
                <a:ext cx="418825" cy="9310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37243" extrusionOk="0">
                    <a:moveTo>
                      <a:pt x="6275" y="8192"/>
                    </a:moveTo>
                    <a:cubicBezTo>
                      <a:pt x="7585" y="10597"/>
                      <a:pt x="7382" y="13502"/>
                      <a:pt x="6549" y="16074"/>
                    </a:cubicBezTo>
                    <a:cubicBezTo>
                      <a:pt x="5704" y="18645"/>
                      <a:pt x="4275" y="21015"/>
                      <a:pt x="3132" y="23479"/>
                    </a:cubicBezTo>
                    <a:cubicBezTo>
                      <a:pt x="1989" y="25956"/>
                      <a:pt x="1120" y="28647"/>
                      <a:pt x="1501" y="31314"/>
                    </a:cubicBezTo>
                    <a:cubicBezTo>
                      <a:pt x="1870" y="33981"/>
                      <a:pt x="3763" y="36612"/>
                      <a:pt x="6549" y="37243"/>
                    </a:cubicBezTo>
                    <a:cubicBezTo>
                      <a:pt x="6406" y="36969"/>
                      <a:pt x="6275" y="36695"/>
                      <a:pt x="6144" y="36409"/>
                    </a:cubicBezTo>
                    <a:cubicBezTo>
                      <a:pt x="6847" y="36564"/>
                      <a:pt x="7561" y="36719"/>
                      <a:pt x="8275" y="36874"/>
                    </a:cubicBezTo>
                    <a:cubicBezTo>
                      <a:pt x="8192" y="33111"/>
                      <a:pt x="9859" y="29516"/>
                      <a:pt x="11609" y="26134"/>
                    </a:cubicBezTo>
                    <a:cubicBezTo>
                      <a:pt x="14502" y="20550"/>
                      <a:pt x="16753" y="15216"/>
                      <a:pt x="15467" y="8882"/>
                    </a:cubicBezTo>
                    <a:cubicBezTo>
                      <a:pt x="14990" y="6560"/>
                      <a:pt x="13919" y="4298"/>
                      <a:pt x="12133" y="2643"/>
                    </a:cubicBezTo>
                    <a:cubicBezTo>
                      <a:pt x="10347" y="988"/>
                      <a:pt x="7787" y="0"/>
                      <a:pt x="5311" y="322"/>
                    </a:cubicBezTo>
                    <a:cubicBezTo>
                      <a:pt x="2822" y="643"/>
                      <a:pt x="536" y="2405"/>
                      <a:pt x="0" y="47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5877;p88"/>
              <p:cNvSpPr/>
              <p:nvPr/>
            </p:nvSpPr>
            <p:spPr>
              <a:xfrm>
                <a:off x="4264500" y="1395550"/>
                <a:ext cx="29560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645" extrusionOk="0">
                    <a:moveTo>
                      <a:pt x="1953" y="5858"/>
                    </a:moveTo>
                    <a:cubicBezTo>
                      <a:pt x="715" y="5703"/>
                      <a:pt x="1" y="4179"/>
                      <a:pt x="358" y="2977"/>
                    </a:cubicBezTo>
                    <a:cubicBezTo>
                      <a:pt x="715" y="1786"/>
                      <a:pt x="1834" y="964"/>
                      <a:pt x="3001" y="512"/>
                    </a:cubicBezTo>
                    <a:cubicBezTo>
                      <a:pt x="3894" y="167"/>
                      <a:pt x="4847" y="0"/>
                      <a:pt x="5811" y="12"/>
                    </a:cubicBezTo>
                    <a:cubicBezTo>
                      <a:pt x="7335" y="48"/>
                      <a:pt x="8871" y="572"/>
                      <a:pt x="10014" y="1596"/>
                    </a:cubicBezTo>
                    <a:cubicBezTo>
                      <a:pt x="11145" y="2619"/>
                      <a:pt x="11824" y="4167"/>
                      <a:pt x="11681" y="5691"/>
                    </a:cubicBezTo>
                    <a:cubicBezTo>
                      <a:pt x="11526" y="7203"/>
                      <a:pt x="10502" y="8644"/>
                      <a:pt x="9050" y="9144"/>
                    </a:cubicBezTo>
                    <a:cubicBezTo>
                      <a:pt x="7609" y="9644"/>
                      <a:pt x="5835" y="9085"/>
                      <a:pt x="5037" y="77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5878;p88"/>
              <p:cNvSpPr/>
              <p:nvPr/>
            </p:nvSpPr>
            <p:spPr>
              <a:xfrm>
                <a:off x="1621925" y="2386825"/>
                <a:ext cx="4776200" cy="1864150"/>
              </a:xfrm>
              <a:custGeom>
                <a:avLst/>
                <a:gdLst/>
                <a:ahLst/>
                <a:cxnLst/>
                <a:rect l="l" t="t" r="r" b="b"/>
                <a:pathLst>
                  <a:path w="191048" h="74566" extrusionOk="0">
                    <a:moveTo>
                      <a:pt x="8203" y="1"/>
                    </a:moveTo>
                    <a:cubicBezTo>
                      <a:pt x="7156" y="1"/>
                      <a:pt x="6576" y="721"/>
                      <a:pt x="6358" y="3152"/>
                    </a:cubicBezTo>
                    <a:cubicBezTo>
                      <a:pt x="5691" y="10736"/>
                      <a:pt x="3941" y="18011"/>
                      <a:pt x="2703" y="25512"/>
                    </a:cubicBezTo>
                    <a:cubicBezTo>
                      <a:pt x="0" y="41919"/>
                      <a:pt x="1727" y="59087"/>
                      <a:pt x="7644" y="74565"/>
                    </a:cubicBezTo>
                    <a:cubicBezTo>
                      <a:pt x="43875" y="73768"/>
                      <a:pt x="80094" y="72970"/>
                      <a:pt x="116312" y="72184"/>
                    </a:cubicBezTo>
                    <a:cubicBezTo>
                      <a:pt x="131886" y="71839"/>
                      <a:pt x="147459" y="71494"/>
                      <a:pt x="163032" y="71148"/>
                    </a:cubicBezTo>
                    <a:cubicBezTo>
                      <a:pt x="170819" y="70982"/>
                      <a:pt x="178618" y="70863"/>
                      <a:pt x="186393" y="70636"/>
                    </a:cubicBezTo>
                    <a:cubicBezTo>
                      <a:pt x="190500" y="70529"/>
                      <a:pt x="190119" y="69148"/>
                      <a:pt x="188512" y="65826"/>
                    </a:cubicBezTo>
                    <a:cubicBezTo>
                      <a:pt x="186904" y="62516"/>
                      <a:pt x="185357" y="59183"/>
                      <a:pt x="184333" y="55635"/>
                    </a:cubicBezTo>
                    <a:cubicBezTo>
                      <a:pt x="182964" y="50848"/>
                      <a:pt x="182571" y="45657"/>
                      <a:pt x="184107" y="40919"/>
                    </a:cubicBezTo>
                    <a:cubicBezTo>
                      <a:pt x="185273" y="37287"/>
                      <a:pt x="187512" y="34096"/>
                      <a:pt x="188893" y="30560"/>
                    </a:cubicBezTo>
                    <a:cubicBezTo>
                      <a:pt x="190929" y="25381"/>
                      <a:pt x="191048" y="19487"/>
                      <a:pt x="189250" y="14237"/>
                    </a:cubicBezTo>
                    <a:cubicBezTo>
                      <a:pt x="188155" y="11010"/>
                      <a:pt x="186321" y="8034"/>
                      <a:pt x="183976" y="5569"/>
                    </a:cubicBezTo>
                    <a:cubicBezTo>
                      <a:pt x="181113" y="2541"/>
                      <a:pt x="179421" y="1926"/>
                      <a:pt x="175755" y="1926"/>
                    </a:cubicBezTo>
                    <a:cubicBezTo>
                      <a:pt x="175457" y="1926"/>
                      <a:pt x="175146" y="1930"/>
                      <a:pt x="174820" y="1938"/>
                    </a:cubicBezTo>
                    <a:cubicBezTo>
                      <a:pt x="165735" y="2128"/>
                      <a:pt x="156663" y="2319"/>
                      <a:pt x="147578" y="2521"/>
                    </a:cubicBezTo>
                    <a:lnTo>
                      <a:pt x="93107" y="3676"/>
                    </a:lnTo>
                    <a:lnTo>
                      <a:pt x="65330" y="4259"/>
                    </a:lnTo>
                    <a:cubicBezTo>
                      <a:pt x="60128" y="4369"/>
                      <a:pt x="54915" y="4479"/>
                      <a:pt x="49703" y="4479"/>
                    </a:cubicBezTo>
                    <a:cubicBezTo>
                      <a:pt x="40813" y="4479"/>
                      <a:pt x="31925" y="4159"/>
                      <a:pt x="23098" y="2973"/>
                    </a:cubicBezTo>
                    <a:cubicBezTo>
                      <a:pt x="19598" y="2509"/>
                      <a:pt x="16109" y="1902"/>
                      <a:pt x="12657" y="1128"/>
                    </a:cubicBezTo>
                    <a:cubicBezTo>
                      <a:pt x="10670" y="677"/>
                      <a:pt x="9218" y="1"/>
                      <a:pt x="8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5879;p88"/>
              <p:cNvSpPr/>
              <p:nvPr/>
            </p:nvSpPr>
            <p:spPr>
              <a:xfrm>
                <a:off x="1690375" y="2659400"/>
                <a:ext cx="24350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5096" extrusionOk="0">
                    <a:moveTo>
                      <a:pt x="5583" y="1"/>
                    </a:moveTo>
                    <a:cubicBezTo>
                      <a:pt x="4789" y="1"/>
                      <a:pt x="3992" y="146"/>
                      <a:pt x="3251" y="429"/>
                    </a:cubicBezTo>
                    <a:cubicBezTo>
                      <a:pt x="2632" y="667"/>
                      <a:pt x="1691" y="1274"/>
                      <a:pt x="1048" y="2024"/>
                    </a:cubicBezTo>
                    <a:cubicBezTo>
                      <a:pt x="334" y="2845"/>
                      <a:pt x="1" y="3834"/>
                      <a:pt x="846" y="4679"/>
                    </a:cubicBezTo>
                    <a:cubicBezTo>
                      <a:pt x="1159" y="4988"/>
                      <a:pt x="1619" y="5096"/>
                      <a:pt x="2118" y="5096"/>
                    </a:cubicBezTo>
                    <a:cubicBezTo>
                      <a:pt x="2926" y="5096"/>
                      <a:pt x="3839" y="4813"/>
                      <a:pt x="4406" y="4643"/>
                    </a:cubicBezTo>
                    <a:cubicBezTo>
                      <a:pt x="5608" y="4274"/>
                      <a:pt x="6823" y="3917"/>
                      <a:pt x="8025" y="3560"/>
                    </a:cubicBezTo>
                    <a:cubicBezTo>
                      <a:pt x="8799" y="3322"/>
                      <a:pt x="9740" y="2869"/>
                      <a:pt x="9692" y="2060"/>
                    </a:cubicBezTo>
                    <a:cubicBezTo>
                      <a:pt x="9657" y="1572"/>
                      <a:pt x="9252" y="1191"/>
                      <a:pt x="8835" y="929"/>
                    </a:cubicBezTo>
                    <a:cubicBezTo>
                      <a:pt x="7872" y="303"/>
                      <a:pt x="6730" y="1"/>
                      <a:pt x="55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5880;p88"/>
              <p:cNvSpPr/>
              <p:nvPr/>
            </p:nvSpPr>
            <p:spPr>
              <a:xfrm>
                <a:off x="1063525" y="2054250"/>
                <a:ext cx="672425" cy="7425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9702" extrusionOk="0">
                    <a:moveTo>
                      <a:pt x="5120" y="1"/>
                    </a:moveTo>
                    <a:lnTo>
                      <a:pt x="2941" y="1096"/>
                    </a:lnTo>
                    <a:cubicBezTo>
                      <a:pt x="1310" y="2656"/>
                      <a:pt x="0" y="6585"/>
                      <a:pt x="560" y="8775"/>
                    </a:cubicBezTo>
                    <a:cubicBezTo>
                      <a:pt x="2024" y="14550"/>
                      <a:pt x="4822" y="25432"/>
                      <a:pt x="5334" y="26230"/>
                    </a:cubicBezTo>
                    <a:cubicBezTo>
                      <a:pt x="5988" y="27249"/>
                      <a:pt x="22126" y="29702"/>
                      <a:pt x="25229" y="29702"/>
                    </a:cubicBezTo>
                    <a:cubicBezTo>
                      <a:pt x="25460" y="29702"/>
                      <a:pt x="25619" y="29688"/>
                      <a:pt x="25694" y="29659"/>
                    </a:cubicBezTo>
                    <a:cubicBezTo>
                      <a:pt x="26753" y="29254"/>
                      <a:pt x="26896" y="25182"/>
                      <a:pt x="26896" y="25182"/>
                    </a:cubicBezTo>
                    <a:lnTo>
                      <a:pt x="12204" y="21860"/>
                    </a:lnTo>
                    <a:lnTo>
                      <a:pt x="51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881;p88"/>
              <p:cNvSpPr/>
              <p:nvPr/>
            </p:nvSpPr>
            <p:spPr>
              <a:xfrm>
                <a:off x="2973875" y="2450675"/>
                <a:ext cx="176525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017" extrusionOk="0">
                    <a:moveTo>
                      <a:pt x="3239" y="0"/>
                    </a:moveTo>
                    <a:cubicBezTo>
                      <a:pt x="3184" y="0"/>
                      <a:pt x="3128" y="1"/>
                      <a:pt x="3072" y="3"/>
                    </a:cubicBezTo>
                    <a:cubicBezTo>
                      <a:pt x="2251" y="38"/>
                      <a:pt x="1465" y="241"/>
                      <a:pt x="917" y="908"/>
                    </a:cubicBezTo>
                    <a:cubicBezTo>
                      <a:pt x="0" y="2015"/>
                      <a:pt x="893" y="3586"/>
                      <a:pt x="1608" y="4348"/>
                    </a:cubicBezTo>
                    <a:cubicBezTo>
                      <a:pt x="2096" y="4860"/>
                      <a:pt x="2691" y="5551"/>
                      <a:pt x="3310" y="5908"/>
                    </a:cubicBezTo>
                    <a:cubicBezTo>
                      <a:pt x="4096" y="6361"/>
                      <a:pt x="5084" y="6634"/>
                      <a:pt x="5918" y="6992"/>
                    </a:cubicBezTo>
                    <a:cubicBezTo>
                      <a:pt x="5960" y="7009"/>
                      <a:pt x="6003" y="7017"/>
                      <a:pt x="6045" y="7017"/>
                    </a:cubicBezTo>
                    <a:cubicBezTo>
                      <a:pt x="6470" y="7017"/>
                      <a:pt x="6839" y="6200"/>
                      <a:pt x="6882" y="5896"/>
                    </a:cubicBezTo>
                    <a:cubicBezTo>
                      <a:pt x="6954" y="5372"/>
                      <a:pt x="6811" y="4789"/>
                      <a:pt x="6644" y="4277"/>
                    </a:cubicBezTo>
                    <a:cubicBezTo>
                      <a:pt x="6358" y="3408"/>
                      <a:pt x="5811" y="2217"/>
                      <a:pt x="4930" y="1789"/>
                    </a:cubicBezTo>
                    <a:cubicBezTo>
                      <a:pt x="5084" y="1741"/>
                      <a:pt x="6930" y="1777"/>
                      <a:pt x="7061" y="1705"/>
                    </a:cubicBezTo>
                    <a:cubicBezTo>
                      <a:pt x="7061" y="1705"/>
                      <a:pt x="5834" y="693"/>
                      <a:pt x="5501" y="538"/>
                    </a:cubicBezTo>
                    <a:cubicBezTo>
                      <a:pt x="4731" y="170"/>
                      <a:pt x="4065" y="0"/>
                      <a:pt x="323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882;p88"/>
              <p:cNvSpPr/>
              <p:nvPr/>
            </p:nvSpPr>
            <p:spPr>
              <a:xfrm>
                <a:off x="3775450" y="2433150"/>
                <a:ext cx="1765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7129" extrusionOk="0">
                    <a:moveTo>
                      <a:pt x="3981" y="1"/>
                    </a:moveTo>
                    <a:cubicBezTo>
                      <a:pt x="3956" y="1"/>
                      <a:pt x="3931" y="1"/>
                      <a:pt x="3906" y="1"/>
                    </a:cubicBezTo>
                    <a:cubicBezTo>
                      <a:pt x="3001" y="1"/>
                      <a:pt x="2299" y="204"/>
                      <a:pt x="1501" y="632"/>
                    </a:cubicBezTo>
                    <a:cubicBezTo>
                      <a:pt x="1168" y="799"/>
                      <a:pt x="1" y="1859"/>
                      <a:pt x="1" y="1859"/>
                    </a:cubicBezTo>
                    <a:cubicBezTo>
                      <a:pt x="35" y="1877"/>
                      <a:pt x="187" y="1884"/>
                      <a:pt x="395" y="1884"/>
                    </a:cubicBezTo>
                    <a:cubicBezTo>
                      <a:pt x="862" y="1884"/>
                      <a:pt x="1614" y="1851"/>
                      <a:pt x="1959" y="1851"/>
                    </a:cubicBezTo>
                    <a:cubicBezTo>
                      <a:pt x="2047" y="1851"/>
                      <a:pt x="2109" y="1853"/>
                      <a:pt x="2132" y="1859"/>
                    </a:cubicBezTo>
                    <a:cubicBezTo>
                      <a:pt x="1275" y="2323"/>
                      <a:pt x="775" y="3537"/>
                      <a:pt x="525" y="4418"/>
                    </a:cubicBezTo>
                    <a:cubicBezTo>
                      <a:pt x="382" y="4930"/>
                      <a:pt x="263" y="5514"/>
                      <a:pt x="358" y="6050"/>
                    </a:cubicBezTo>
                    <a:cubicBezTo>
                      <a:pt x="412" y="6339"/>
                      <a:pt x="802" y="7129"/>
                      <a:pt x="1227" y="7129"/>
                    </a:cubicBezTo>
                    <a:cubicBezTo>
                      <a:pt x="1274" y="7129"/>
                      <a:pt x="1322" y="7119"/>
                      <a:pt x="1370" y="7097"/>
                    </a:cubicBezTo>
                    <a:cubicBezTo>
                      <a:pt x="2192" y="6704"/>
                      <a:pt x="3168" y="6383"/>
                      <a:pt x="3918" y="5907"/>
                    </a:cubicBezTo>
                    <a:cubicBezTo>
                      <a:pt x="4537" y="5514"/>
                      <a:pt x="5085" y="4799"/>
                      <a:pt x="5561" y="4264"/>
                    </a:cubicBezTo>
                    <a:cubicBezTo>
                      <a:pt x="6240" y="3478"/>
                      <a:pt x="7061" y="1859"/>
                      <a:pt x="6097" y="811"/>
                    </a:cubicBezTo>
                    <a:cubicBezTo>
                      <a:pt x="5543" y="188"/>
                      <a:pt x="4776" y="1"/>
                      <a:pt x="3981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5883;p88"/>
              <p:cNvSpPr/>
              <p:nvPr/>
            </p:nvSpPr>
            <p:spPr>
              <a:xfrm>
                <a:off x="4806850" y="2410500"/>
                <a:ext cx="1765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178" extrusionOk="0">
                    <a:moveTo>
                      <a:pt x="4029" y="0"/>
                    </a:moveTo>
                    <a:cubicBezTo>
                      <a:pt x="3980" y="0"/>
                      <a:pt x="3931" y="1"/>
                      <a:pt x="3881" y="2"/>
                    </a:cubicBezTo>
                    <a:cubicBezTo>
                      <a:pt x="2977" y="14"/>
                      <a:pt x="2274" y="229"/>
                      <a:pt x="1476" y="669"/>
                    </a:cubicBezTo>
                    <a:cubicBezTo>
                      <a:pt x="1155" y="848"/>
                      <a:pt x="0" y="1919"/>
                      <a:pt x="0" y="1919"/>
                    </a:cubicBezTo>
                    <a:cubicBezTo>
                      <a:pt x="27" y="1934"/>
                      <a:pt x="126" y="1940"/>
                      <a:pt x="267" y="1940"/>
                    </a:cubicBezTo>
                    <a:cubicBezTo>
                      <a:pt x="735" y="1940"/>
                      <a:pt x="1671" y="1878"/>
                      <a:pt x="2014" y="1878"/>
                    </a:cubicBezTo>
                    <a:cubicBezTo>
                      <a:pt x="2071" y="1878"/>
                      <a:pt x="2112" y="1879"/>
                      <a:pt x="2131" y="1883"/>
                    </a:cubicBezTo>
                    <a:cubicBezTo>
                      <a:pt x="1274" y="2360"/>
                      <a:pt x="798" y="3586"/>
                      <a:pt x="560" y="4467"/>
                    </a:cubicBezTo>
                    <a:cubicBezTo>
                      <a:pt x="429" y="4979"/>
                      <a:pt x="310" y="5574"/>
                      <a:pt x="417" y="6098"/>
                    </a:cubicBezTo>
                    <a:cubicBezTo>
                      <a:pt x="470" y="6387"/>
                      <a:pt x="880" y="7177"/>
                      <a:pt x="1300" y="7177"/>
                    </a:cubicBezTo>
                    <a:cubicBezTo>
                      <a:pt x="1347" y="7177"/>
                      <a:pt x="1394" y="7168"/>
                      <a:pt x="1441" y="7146"/>
                    </a:cubicBezTo>
                    <a:cubicBezTo>
                      <a:pt x="2250" y="6729"/>
                      <a:pt x="3227" y="6396"/>
                      <a:pt x="3977" y="5908"/>
                    </a:cubicBezTo>
                    <a:cubicBezTo>
                      <a:pt x="4584" y="5515"/>
                      <a:pt x="5132" y="4789"/>
                      <a:pt x="5584" y="4241"/>
                    </a:cubicBezTo>
                    <a:cubicBezTo>
                      <a:pt x="6263" y="3443"/>
                      <a:pt x="7060" y="1824"/>
                      <a:pt x="6084" y="776"/>
                    </a:cubicBezTo>
                    <a:cubicBezTo>
                      <a:pt x="5524" y="183"/>
                      <a:pt x="4796" y="0"/>
                      <a:pt x="402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5884;p88"/>
              <p:cNvSpPr/>
              <p:nvPr/>
            </p:nvSpPr>
            <p:spPr>
              <a:xfrm>
                <a:off x="5761125" y="2374825"/>
                <a:ext cx="24500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936" extrusionOk="0">
                    <a:moveTo>
                      <a:pt x="5486" y="0"/>
                    </a:moveTo>
                    <a:cubicBezTo>
                      <a:pt x="5459" y="0"/>
                      <a:pt x="5433" y="0"/>
                      <a:pt x="5406" y="1"/>
                    </a:cubicBezTo>
                    <a:cubicBezTo>
                      <a:pt x="4156" y="24"/>
                      <a:pt x="3179" y="310"/>
                      <a:pt x="2072" y="905"/>
                    </a:cubicBezTo>
                    <a:cubicBezTo>
                      <a:pt x="1620" y="1144"/>
                      <a:pt x="0" y="2632"/>
                      <a:pt x="0" y="2632"/>
                    </a:cubicBezTo>
                    <a:cubicBezTo>
                      <a:pt x="40" y="2649"/>
                      <a:pt x="179" y="2656"/>
                      <a:pt x="378" y="2656"/>
                    </a:cubicBezTo>
                    <a:cubicBezTo>
                      <a:pt x="1018" y="2656"/>
                      <a:pt x="2272" y="2587"/>
                      <a:pt x="2763" y="2587"/>
                    </a:cubicBezTo>
                    <a:cubicBezTo>
                      <a:pt x="2859" y="2587"/>
                      <a:pt x="2926" y="2590"/>
                      <a:pt x="2953" y="2596"/>
                    </a:cubicBezTo>
                    <a:cubicBezTo>
                      <a:pt x="1775" y="3251"/>
                      <a:pt x="1096" y="4954"/>
                      <a:pt x="751" y="6180"/>
                    </a:cubicBezTo>
                    <a:cubicBezTo>
                      <a:pt x="560" y="6882"/>
                      <a:pt x="393" y="7704"/>
                      <a:pt x="524" y="8442"/>
                    </a:cubicBezTo>
                    <a:cubicBezTo>
                      <a:pt x="600" y="8840"/>
                      <a:pt x="1169" y="9935"/>
                      <a:pt x="1752" y="9935"/>
                    </a:cubicBezTo>
                    <a:cubicBezTo>
                      <a:pt x="1815" y="9935"/>
                      <a:pt x="1878" y="9923"/>
                      <a:pt x="1941" y="9895"/>
                    </a:cubicBezTo>
                    <a:cubicBezTo>
                      <a:pt x="3072" y="9323"/>
                      <a:pt x="4430" y="8883"/>
                      <a:pt x="5477" y="8204"/>
                    </a:cubicBezTo>
                    <a:cubicBezTo>
                      <a:pt x="6323" y="7656"/>
                      <a:pt x="7097" y="6668"/>
                      <a:pt x="7740" y="5918"/>
                    </a:cubicBezTo>
                    <a:cubicBezTo>
                      <a:pt x="8680" y="4811"/>
                      <a:pt x="9799" y="2572"/>
                      <a:pt x="8466" y="1108"/>
                    </a:cubicBezTo>
                    <a:cubicBezTo>
                      <a:pt x="7663" y="247"/>
                      <a:pt x="6600" y="0"/>
                      <a:pt x="5486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5885;p88"/>
              <p:cNvSpPr/>
              <p:nvPr/>
            </p:nvSpPr>
            <p:spPr>
              <a:xfrm>
                <a:off x="6099850" y="2922575"/>
                <a:ext cx="235775" cy="206300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8252" extrusionOk="0">
                    <a:moveTo>
                      <a:pt x="5158" y="1"/>
                    </a:moveTo>
                    <a:cubicBezTo>
                      <a:pt x="2380" y="1"/>
                      <a:pt x="11" y="3240"/>
                      <a:pt x="1" y="5927"/>
                    </a:cubicBezTo>
                    <a:cubicBezTo>
                      <a:pt x="1" y="5939"/>
                      <a:pt x="1" y="5951"/>
                      <a:pt x="1" y="5963"/>
                    </a:cubicBezTo>
                    <a:cubicBezTo>
                      <a:pt x="16" y="7644"/>
                      <a:pt x="642" y="8251"/>
                      <a:pt x="1546" y="8251"/>
                    </a:cubicBezTo>
                    <a:cubicBezTo>
                      <a:pt x="3508" y="8251"/>
                      <a:pt x="6777" y="5385"/>
                      <a:pt x="7918" y="4439"/>
                    </a:cubicBezTo>
                    <a:cubicBezTo>
                      <a:pt x="8978" y="3558"/>
                      <a:pt x="9431" y="3272"/>
                      <a:pt x="8692" y="2034"/>
                    </a:cubicBezTo>
                    <a:cubicBezTo>
                      <a:pt x="8180" y="1189"/>
                      <a:pt x="7454" y="653"/>
                      <a:pt x="6561" y="284"/>
                    </a:cubicBezTo>
                    <a:cubicBezTo>
                      <a:pt x="6088" y="89"/>
                      <a:pt x="5617" y="1"/>
                      <a:pt x="5158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5886;p88"/>
              <p:cNvSpPr/>
              <p:nvPr/>
            </p:nvSpPr>
            <p:spPr>
              <a:xfrm>
                <a:off x="6238275" y="2051575"/>
                <a:ext cx="670925" cy="958775"/>
              </a:xfrm>
              <a:custGeom>
                <a:avLst/>
                <a:gdLst/>
                <a:ahLst/>
                <a:cxnLst/>
                <a:rect l="l" t="t" r="r" b="b"/>
                <a:pathLst>
                  <a:path w="26837" h="38351" extrusionOk="0">
                    <a:moveTo>
                      <a:pt x="24027" y="0"/>
                    </a:moveTo>
                    <a:lnTo>
                      <a:pt x="16324" y="6168"/>
                    </a:lnTo>
                    <a:lnTo>
                      <a:pt x="16967" y="24134"/>
                    </a:lnTo>
                    <a:lnTo>
                      <a:pt x="0" y="34695"/>
                    </a:lnTo>
                    <a:cubicBezTo>
                      <a:pt x="0" y="34695"/>
                      <a:pt x="2006" y="38350"/>
                      <a:pt x="3529" y="38350"/>
                    </a:cubicBezTo>
                    <a:cubicBezTo>
                      <a:pt x="3531" y="38350"/>
                      <a:pt x="3534" y="38350"/>
                      <a:pt x="3536" y="38350"/>
                    </a:cubicBezTo>
                    <a:cubicBezTo>
                      <a:pt x="5060" y="38327"/>
                      <a:pt x="26158" y="29349"/>
                      <a:pt x="26504" y="27635"/>
                    </a:cubicBezTo>
                    <a:cubicBezTo>
                      <a:pt x="26837" y="25920"/>
                      <a:pt x="24027" y="0"/>
                      <a:pt x="24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ángulo 2"/>
          <p:cNvSpPr/>
          <p:nvPr/>
        </p:nvSpPr>
        <p:spPr>
          <a:xfrm>
            <a:off x="2507017" y="2965197"/>
            <a:ext cx="3471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s-ES_tradnl" sz="2800" b="1" dirty="0"/>
              <a:t>¡MUCHAS 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1578579554"/>
      </p:ext>
    </p:extLst>
  </p:cSld>
  <p:clrMapOvr>
    <a:masterClrMapping/>
  </p:clrMapOvr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144</Words>
  <Application>Microsoft Macintosh PowerPoint</Application>
  <PresentationFormat>Presentación en pantalla (16:9)</PresentationFormat>
  <Paragraphs>12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Human Rights Lesson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Estatal Anticorrupción</dc:title>
  <cp:lastModifiedBy>Cesar Sereno</cp:lastModifiedBy>
  <cp:revision>38</cp:revision>
  <dcterms:modified xsi:type="dcterms:W3CDTF">2024-04-26T12:31:22Z</dcterms:modified>
</cp:coreProperties>
</file>